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  <p:sldMasterId id="2147483687" r:id="rId2"/>
    <p:sldMasterId id="2147483688" r:id="rId3"/>
  </p:sldMasterIdLst>
  <p:notesMasterIdLst>
    <p:notesMasterId r:id="rId2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Montserrat" pitchFamily="2" charset="77"/>
      <p:regular r:id="rId25"/>
      <p:bold r:id="rId26"/>
      <p:italic r:id="rId27"/>
      <p:boldItalic r:id="rId28"/>
    </p:embeddedFont>
    <p:embeddedFont>
      <p:font typeface="Open Sans" panose="020B0606030504020204" pitchFamily="34" charset="0"/>
      <p:regular r:id="rId29"/>
      <p:bold r:id="rId30"/>
      <p:italic r:id="rId31"/>
      <p:boldItalic r:id="rId32"/>
    </p:embeddedFont>
    <p:embeddedFont>
      <p:font typeface="Questrial" pitchFamily="2" charset="77"/>
      <p:regular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069c20aef8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g1069c20aef8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069c20aef8_1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g1069c20aef8_1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8" name="Google Shape;3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1069c20aef8_1_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g1069c20aef8_1_3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069c20aef8_1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3" name="Google Shape;393;g1069c20aef8_1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0" name="Google Shape;4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Google Shape;40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069c20aef8_1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g1069c20aef8_1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1069c20aef8_1_8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5" name="Google Shape;425;g1069c20aef8_1_8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1069c20aef8_1_10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g1069c20aef8_1_10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1069c20aef8_1_1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3" name="Google Shape;443;g1069c20aef8_1_1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1069c20aef8_1_1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g1069c20aef8_1_1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1069c20aef8_1_1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g1069c20aef8_1_1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069c20aef8_1_15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7" name="Google Shape;467;g1069c20aef8_1_15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069c20aef8_1_1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6" name="Google Shape;476;g1069c20aef8_1_1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color">
  <p:cSld name="Title slide 1 color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75" y="0"/>
            <a:ext cx="9144000" cy="5143500"/>
          </a:xfrm>
          <a:prstGeom prst="snip1Rect">
            <a:avLst>
              <a:gd name="adj" fmla="val 0"/>
            </a:avLst>
          </a:prstGeom>
          <a:gradFill>
            <a:gsLst>
              <a:gs pos="0">
                <a:srgbClr val="2878C8">
                  <a:alpha val="80000"/>
                </a:srgbClr>
              </a:gs>
              <a:gs pos="100000">
                <a:srgbClr val="33A2BE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5736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5870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25" y="4685900"/>
            <a:ext cx="738016" cy="238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 descr="ic-logo-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9250" y="4731075"/>
            <a:ext cx="739250" cy="147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with Image">
  <p:cSld name="Text with Imag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16" name="Google Shape;16;p3"/>
          <p:cNvCxnSpPr/>
          <p:nvPr/>
        </p:nvCxnSpPr>
        <p:spPr>
          <a:xfrm>
            <a:off x="0" y="734860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" name="Google Shape;17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85600" y="1241870"/>
            <a:ext cx="2986200" cy="29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+ Footer">
  <p:cSld name="Header + Foot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834775"/>
            <a:ext cx="8520600" cy="28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0" y="734860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4" name="Google Shape;24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4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070848" cy="513835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01925" y="2150850"/>
            <a:ext cx="83403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out background">
  <p:cSld name="Title Slide Without background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-75" y="0"/>
            <a:ext cx="9144000" cy="5143500"/>
          </a:xfrm>
          <a:prstGeom prst="snip1Rect">
            <a:avLst>
              <a:gd name="adj" fmla="val 0"/>
            </a:avLst>
          </a:prstGeom>
          <a:gradFill>
            <a:gsLst>
              <a:gs pos="0">
                <a:srgbClr val="2878C8">
                  <a:alpha val="80000"/>
                </a:srgbClr>
              </a:gs>
              <a:gs pos="100000">
                <a:srgbClr val="33A2BE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6"/>
          <p:cNvSpPr txBox="1">
            <a:spLocks noGrp="1"/>
          </p:cNvSpPr>
          <p:nvPr>
            <p:ph type="ctrTitle"/>
          </p:nvPr>
        </p:nvSpPr>
        <p:spPr>
          <a:xfrm>
            <a:off x="311708" y="5736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ubTitle" idx="1"/>
          </p:nvPr>
        </p:nvSpPr>
        <p:spPr>
          <a:xfrm>
            <a:off x="311700" y="25870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33" name="Google Shape;33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25" y="4685900"/>
            <a:ext cx="738016" cy="238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 descr="ic-logo-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9250" y="4731075"/>
            <a:ext cx="739250" cy="147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">
  <p:cSld name="Text 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311700" y="834775"/>
            <a:ext cx="8520600" cy="28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37" name="Google Shape;37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7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Header + Footer ">
  <p:cSld name="2-line Header + Footer 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235500" y="88195"/>
            <a:ext cx="8520600" cy="8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1"/>
          </p:nvPr>
        </p:nvSpPr>
        <p:spPr>
          <a:xfrm>
            <a:off x="311700" y="1139575"/>
            <a:ext cx="8520600" cy="28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42" name="Google Shape;42;p8"/>
          <p:cNvCxnSpPr/>
          <p:nvPr/>
        </p:nvCxnSpPr>
        <p:spPr>
          <a:xfrm>
            <a:off x="0" y="963459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3" name="Google Shape;43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8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ctrTitle"/>
          </p:nvPr>
        </p:nvSpPr>
        <p:spPr>
          <a:xfrm>
            <a:off x="311708" y="5736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3000"/>
              <a:buFont typeface="Montserrat"/>
              <a:buNone/>
              <a:defRPr sz="30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11700" y="25870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48" name="Google Shape;48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9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entered - Blank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title"/>
          </p:nvPr>
        </p:nvSpPr>
        <p:spPr>
          <a:xfrm>
            <a:off x="768875" y="494275"/>
            <a:ext cx="75582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52" name="Google Shape;52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0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with Image">
  <p:cSld name="Text with Image 2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295200" y="3391250"/>
            <a:ext cx="83958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57" name="Google Shape;57;p12"/>
          <p:cNvCxnSpPr/>
          <p:nvPr/>
        </p:nvCxnSpPr>
        <p:spPr>
          <a:xfrm>
            <a:off x="409050" y="3267075"/>
            <a:ext cx="83259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2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59" name="Google Shape;59;p12"/>
          <p:cNvCxnSpPr/>
          <p:nvPr/>
        </p:nvCxnSpPr>
        <p:spPr>
          <a:xfrm>
            <a:off x="0" y="734860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/>
          <p:nvPr/>
        </p:nvSpPr>
        <p:spPr>
          <a:xfrm>
            <a:off x="6321100" y="1078924"/>
            <a:ext cx="2492700" cy="1359600"/>
          </a:xfrm>
          <a:prstGeom prst="roundRect">
            <a:avLst>
              <a:gd name="adj" fmla="val 3033"/>
            </a:avLst>
          </a:prstGeom>
          <a:solidFill>
            <a:srgbClr val="E3E3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487225" y="1078924"/>
            <a:ext cx="2492700" cy="1359600"/>
          </a:xfrm>
          <a:prstGeom prst="roundRect">
            <a:avLst>
              <a:gd name="adj" fmla="val 3033"/>
            </a:avLst>
          </a:prstGeom>
          <a:solidFill>
            <a:srgbClr val="E3E3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1"/>
          </p:nvPr>
        </p:nvSpPr>
        <p:spPr>
          <a:xfrm>
            <a:off x="604375" y="1596125"/>
            <a:ext cx="22584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3400800" y="1078924"/>
            <a:ext cx="2492700" cy="1359600"/>
          </a:xfrm>
          <a:prstGeom prst="roundRect">
            <a:avLst>
              <a:gd name="adj" fmla="val 3033"/>
            </a:avLst>
          </a:prstGeom>
          <a:solidFill>
            <a:srgbClr val="E3E3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604381" y="2611808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604381" y="2914198"/>
            <a:ext cx="1640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604381" y="3216589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04379" y="1235175"/>
            <a:ext cx="6762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-GB" sz="32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521282" y="1235175"/>
            <a:ext cx="6762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-GB" sz="32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6431523" y="1235175"/>
            <a:ext cx="6762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-GB" sz="32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611039" y="3518980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611039" y="3821371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3" name="Google Shape;73;p13"/>
          <p:cNvCxnSpPr/>
          <p:nvPr/>
        </p:nvCxnSpPr>
        <p:spPr>
          <a:xfrm>
            <a:off x="0" y="734860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4" name="Google Shape;74;p13"/>
          <p:cNvSpPr txBox="1">
            <a:spLocks noGrp="1"/>
          </p:cNvSpPr>
          <p:nvPr>
            <p:ph type="body" idx="2"/>
          </p:nvPr>
        </p:nvSpPr>
        <p:spPr>
          <a:xfrm>
            <a:off x="726529" y="2528643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body" idx="3"/>
          </p:nvPr>
        </p:nvSpPr>
        <p:spPr>
          <a:xfrm>
            <a:off x="726529" y="28216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4"/>
          </p:nvPr>
        </p:nvSpPr>
        <p:spPr>
          <a:xfrm>
            <a:off x="726529" y="31334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body" idx="5"/>
          </p:nvPr>
        </p:nvSpPr>
        <p:spPr>
          <a:xfrm>
            <a:off x="726529" y="343581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body" idx="6"/>
          </p:nvPr>
        </p:nvSpPr>
        <p:spPr>
          <a:xfrm>
            <a:off x="726529" y="373816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7"/>
          </p:nvPr>
        </p:nvSpPr>
        <p:spPr>
          <a:xfrm>
            <a:off x="3517950" y="1596125"/>
            <a:ext cx="22584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3517955" y="2611808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3517955" y="2914198"/>
            <a:ext cx="1640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3"/>
          <p:cNvSpPr/>
          <p:nvPr/>
        </p:nvSpPr>
        <p:spPr>
          <a:xfrm>
            <a:off x="3517955" y="3216589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3524614" y="3518980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3524614" y="3821371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8"/>
          </p:nvPr>
        </p:nvSpPr>
        <p:spPr>
          <a:xfrm>
            <a:off x="3640103" y="2528643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9"/>
          </p:nvPr>
        </p:nvSpPr>
        <p:spPr>
          <a:xfrm>
            <a:off x="3640103" y="28216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13"/>
          </p:nvPr>
        </p:nvSpPr>
        <p:spPr>
          <a:xfrm>
            <a:off x="3640103" y="31334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body" idx="14"/>
          </p:nvPr>
        </p:nvSpPr>
        <p:spPr>
          <a:xfrm>
            <a:off x="3640103" y="343581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15"/>
          </p:nvPr>
        </p:nvSpPr>
        <p:spPr>
          <a:xfrm>
            <a:off x="3640103" y="373816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body" idx="16"/>
          </p:nvPr>
        </p:nvSpPr>
        <p:spPr>
          <a:xfrm>
            <a:off x="6438200" y="1596125"/>
            <a:ext cx="22584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6438205" y="2611808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6438205" y="2914198"/>
            <a:ext cx="1640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6438205" y="3216589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6444864" y="3518980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6444864" y="3821371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3"/>
          <p:cNvSpPr txBox="1">
            <a:spLocks noGrp="1"/>
          </p:cNvSpPr>
          <p:nvPr>
            <p:ph type="body" idx="17"/>
          </p:nvPr>
        </p:nvSpPr>
        <p:spPr>
          <a:xfrm>
            <a:off x="6560353" y="2528643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body" idx="18"/>
          </p:nvPr>
        </p:nvSpPr>
        <p:spPr>
          <a:xfrm>
            <a:off x="6560353" y="28216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body" idx="19"/>
          </p:nvPr>
        </p:nvSpPr>
        <p:spPr>
          <a:xfrm>
            <a:off x="6560353" y="31334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body" idx="20"/>
          </p:nvPr>
        </p:nvSpPr>
        <p:spPr>
          <a:xfrm>
            <a:off x="6560353" y="343581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21"/>
          </p:nvPr>
        </p:nvSpPr>
        <p:spPr>
          <a:xfrm>
            <a:off x="6560353" y="373816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lling/Quizzing">
  <p:cSld name="Polling/Quizzing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/>
          <p:nvPr/>
        </p:nvSpPr>
        <p:spPr>
          <a:xfrm>
            <a:off x="1544450" y="14126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1811650" y="15539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>
            <a:off x="768875" y="494275"/>
            <a:ext cx="75582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06" name="Google Shape;106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/>
          <p:nvPr/>
        </p:nvSpPr>
        <p:spPr>
          <a:xfrm>
            <a:off x="1544450" y="20177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1811650" y="21590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1544450" y="26228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1811650" y="27641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1544450" y="32279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4"/>
          <p:cNvSpPr/>
          <p:nvPr/>
        </p:nvSpPr>
        <p:spPr>
          <a:xfrm>
            <a:off x="1811650" y="33692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4"/>
          <p:cNvSpPr/>
          <p:nvPr/>
        </p:nvSpPr>
        <p:spPr>
          <a:xfrm>
            <a:off x="1544450" y="38330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4"/>
          <p:cNvSpPr/>
          <p:nvPr/>
        </p:nvSpPr>
        <p:spPr>
          <a:xfrm>
            <a:off x="1811650" y="39743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4"/>
          <p:cNvSpPr txBox="1">
            <a:spLocks noGrp="1"/>
          </p:cNvSpPr>
          <p:nvPr>
            <p:ph type="body" idx="1"/>
          </p:nvPr>
        </p:nvSpPr>
        <p:spPr>
          <a:xfrm>
            <a:off x="2036833" y="14125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body" idx="2"/>
          </p:nvPr>
        </p:nvSpPr>
        <p:spPr>
          <a:xfrm>
            <a:off x="2036833" y="20177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body" idx="3"/>
          </p:nvPr>
        </p:nvSpPr>
        <p:spPr>
          <a:xfrm>
            <a:off x="2036833" y="26228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body" idx="4"/>
          </p:nvPr>
        </p:nvSpPr>
        <p:spPr>
          <a:xfrm>
            <a:off x="2036833" y="32279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0" name="Google Shape;120;p14"/>
          <p:cNvSpPr txBox="1">
            <a:spLocks noGrp="1"/>
          </p:cNvSpPr>
          <p:nvPr>
            <p:ph type="body" idx="5"/>
          </p:nvPr>
        </p:nvSpPr>
        <p:spPr>
          <a:xfrm>
            <a:off x="2036833" y="38330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with Image">
  <p:cSld name="Text with Imag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126" name="Google Shape;126;p16"/>
          <p:cNvCxnSpPr/>
          <p:nvPr/>
        </p:nvCxnSpPr>
        <p:spPr>
          <a:xfrm>
            <a:off x="0" y="734860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7" name="Google Shape;127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>
            <a:spLocks noGrp="1"/>
          </p:cNvSpPr>
          <p:nvPr>
            <p:ph type="body" idx="1"/>
          </p:nvPr>
        </p:nvSpPr>
        <p:spPr>
          <a:xfrm>
            <a:off x="885600" y="1241870"/>
            <a:ext cx="2986200" cy="29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070848" cy="513835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 txBox="1">
            <a:spLocks noGrp="1"/>
          </p:cNvSpPr>
          <p:nvPr>
            <p:ph type="title"/>
          </p:nvPr>
        </p:nvSpPr>
        <p:spPr>
          <a:xfrm>
            <a:off x="401925" y="2150850"/>
            <a:ext cx="83403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color">
  <p:cSld name="Title slide 1 color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/>
          <p:nvPr/>
        </p:nvSpPr>
        <p:spPr>
          <a:xfrm>
            <a:off x="-75" y="0"/>
            <a:ext cx="9144000" cy="5143500"/>
          </a:xfrm>
          <a:prstGeom prst="snip1Rect">
            <a:avLst>
              <a:gd name="adj" fmla="val 0"/>
            </a:avLst>
          </a:prstGeom>
          <a:gradFill>
            <a:gsLst>
              <a:gs pos="0">
                <a:srgbClr val="2878C8">
                  <a:alpha val="80000"/>
                </a:srgbClr>
              </a:gs>
              <a:gs pos="100000">
                <a:srgbClr val="33A2BE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8"/>
          <p:cNvSpPr txBox="1">
            <a:spLocks noGrp="1"/>
          </p:cNvSpPr>
          <p:nvPr>
            <p:ph type="ctrTitle"/>
          </p:nvPr>
        </p:nvSpPr>
        <p:spPr>
          <a:xfrm>
            <a:off x="311708" y="5736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subTitle" idx="1"/>
          </p:nvPr>
        </p:nvSpPr>
        <p:spPr>
          <a:xfrm>
            <a:off x="311700" y="25870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37" name="Google Shape;137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25" y="4685900"/>
            <a:ext cx="738016" cy="238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 descr="ic-logo-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9250" y="4731075"/>
            <a:ext cx="739250" cy="147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out background">
  <p:cSld name="Title Slide Without background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/>
          <p:nvPr/>
        </p:nvSpPr>
        <p:spPr>
          <a:xfrm>
            <a:off x="-75" y="0"/>
            <a:ext cx="9144000" cy="5143500"/>
          </a:xfrm>
          <a:prstGeom prst="snip1Rect">
            <a:avLst>
              <a:gd name="adj" fmla="val 0"/>
            </a:avLst>
          </a:prstGeom>
          <a:gradFill>
            <a:gsLst>
              <a:gs pos="0">
                <a:srgbClr val="2878C8">
                  <a:alpha val="80000"/>
                </a:srgbClr>
              </a:gs>
              <a:gs pos="100000">
                <a:srgbClr val="33A2BE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9"/>
          <p:cNvSpPr txBox="1">
            <a:spLocks noGrp="1"/>
          </p:cNvSpPr>
          <p:nvPr>
            <p:ph type="ctrTitle"/>
          </p:nvPr>
        </p:nvSpPr>
        <p:spPr>
          <a:xfrm>
            <a:off x="311708" y="5736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subTitle" idx="1"/>
          </p:nvPr>
        </p:nvSpPr>
        <p:spPr>
          <a:xfrm>
            <a:off x="311700" y="25870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43" name="Google Shape;143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25" y="4685900"/>
            <a:ext cx="738016" cy="238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9" descr="ic-logo-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9250" y="4731075"/>
            <a:ext cx="739250" cy="147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">
  <p:cSld name="Text Onl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>
            <a:spLocks noGrp="1"/>
          </p:cNvSpPr>
          <p:nvPr>
            <p:ph type="body" idx="1"/>
          </p:nvPr>
        </p:nvSpPr>
        <p:spPr>
          <a:xfrm>
            <a:off x="311700" y="834775"/>
            <a:ext cx="8520600" cy="28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47" name="Google Shape;147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Header + Footer ">
  <p:cSld name="2-line Header + Footer 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 txBox="1">
            <a:spLocks noGrp="1"/>
          </p:cNvSpPr>
          <p:nvPr>
            <p:ph type="title"/>
          </p:nvPr>
        </p:nvSpPr>
        <p:spPr>
          <a:xfrm>
            <a:off x="235500" y="88195"/>
            <a:ext cx="8520600" cy="8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body" idx="1"/>
          </p:nvPr>
        </p:nvSpPr>
        <p:spPr>
          <a:xfrm>
            <a:off x="311700" y="1139575"/>
            <a:ext cx="8520600" cy="28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152" name="Google Shape;152;p21"/>
          <p:cNvCxnSpPr/>
          <p:nvPr/>
        </p:nvCxnSpPr>
        <p:spPr>
          <a:xfrm>
            <a:off x="0" y="963459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3" name="Google Shape;153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>
            <a:spLocks noGrp="1"/>
          </p:cNvSpPr>
          <p:nvPr>
            <p:ph type="ctrTitle"/>
          </p:nvPr>
        </p:nvSpPr>
        <p:spPr>
          <a:xfrm>
            <a:off x="311708" y="5736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3000"/>
              <a:buFont typeface="Montserrat"/>
              <a:buNone/>
              <a:defRPr sz="30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57" name="Google Shape;157;p22"/>
          <p:cNvSpPr txBox="1">
            <a:spLocks noGrp="1"/>
          </p:cNvSpPr>
          <p:nvPr>
            <p:ph type="subTitle" idx="1"/>
          </p:nvPr>
        </p:nvSpPr>
        <p:spPr>
          <a:xfrm>
            <a:off x="311700" y="25870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58" name="Google Shape;158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2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entered - Blank Content" type="obj">
  <p:cSld name="OBJEC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>
            <a:spLocks noGrp="1"/>
          </p:cNvSpPr>
          <p:nvPr>
            <p:ph type="title"/>
          </p:nvPr>
        </p:nvSpPr>
        <p:spPr>
          <a:xfrm>
            <a:off x="768875" y="494275"/>
            <a:ext cx="75582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62" name="Google Shape;162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3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with Image">
  <p:cSld name="Text with Image 2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body" idx="1"/>
          </p:nvPr>
        </p:nvSpPr>
        <p:spPr>
          <a:xfrm>
            <a:off x="295200" y="3391250"/>
            <a:ext cx="83958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167" name="Google Shape;167;p25"/>
          <p:cNvCxnSpPr/>
          <p:nvPr/>
        </p:nvCxnSpPr>
        <p:spPr>
          <a:xfrm>
            <a:off x="409050" y="3267075"/>
            <a:ext cx="83259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169" name="Google Shape;169;p25"/>
          <p:cNvCxnSpPr/>
          <p:nvPr/>
        </p:nvCxnSpPr>
        <p:spPr>
          <a:xfrm>
            <a:off x="0" y="734860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/>
          <p:nvPr/>
        </p:nvSpPr>
        <p:spPr>
          <a:xfrm>
            <a:off x="6321100" y="1078924"/>
            <a:ext cx="2492700" cy="1359600"/>
          </a:xfrm>
          <a:prstGeom prst="roundRect">
            <a:avLst>
              <a:gd name="adj" fmla="val 3033"/>
            </a:avLst>
          </a:prstGeom>
          <a:solidFill>
            <a:srgbClr val="E3E3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6"/>
          <p:cNvSpPr/>
          <p:nvPr/>
        </p:nvSpPr>
        <p:spPr>
          <a:xfrm>
            <a:off x="487225" y="1078924"/>
            <a:ext cx="2492700" cy="1359600"/>
          </a:xfrm>
          <a:prstGeom prst="roundRect">
            <a:avLst>
              <a:gd name="adj" fmla="val 3033"/>
            </a:avLst>
          </a:prstGeom>
          <a:solidFill>
            <a:srgbClr val="E3E3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6"/>
          <p:cNvSpPr txBox="1">
            <a:spLocks noGrp="1"/>
          </p:cNvSpPr>
          <p:nvPr>
            <p:ph type="body" idx="1"/>
          </p:nvPr>
        </p:nvSpPr>
        <p:spPr>
          <a:xfrm>
            <a:off x="604375" y="1596125"/>
            <a:ext cx="22584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74" name="Google Shape;174;p26"/>
          <p:cNvSpPr/>
          <p:nvPr/>
        </p:nvSpPr>
        <p:spPr>
          <a:xfrm>
            <a:off x="3400800" y="1078924"/>
            <a:ext cx="2492700" cy="1359600"/>
          </a:xfrm>
          <a:prstGeom prst="roundRect">
            <a:avLst>
              <a:gd name="adj" fmla="val 3033"/>
            </a:avLst>
          </a:prstGeom>
          <a:solidFill>
            <a:srgbClr val="E3E3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6"/>
          <p:cNvSpPr/>
          <p:nvPr/>
        </p:nvSpPr>
        <p:spPr>
          <a:xfrm>
            <a:off x="604381" y="2611808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6"/>
          <p:cNvSpPr/>
          <p:nvPr/>
        </p:nvSpPr>
        <p:spPr>
          <a:xfrm>
            <a:off x="604381" y="2914198"/>
            <a:ext cx="1640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6"/>
          <p:cNvSpPr/>
          <p:nvPr/>
        </p:nvSpPr>
        <p:spPr>
          <a:xfrm>
            <a:off x="604381" y="3216589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6"/>
          <p:cNvSpPr txBox="1"/>
          <p:nvPr/>
        </p:nvSpPr>
        <p:spPr>
          <a:xfrm>
            <a:off x="604379" y="1235175"/>
            <a:ext cx="6762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-GB" sz="32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6"/>
          <p:cNvSpPr txBox="1"/>
          <p:nvPr/>
        </p:nvSpPr>
        <p:spPr>
          <a:xfrm>
            <a:off x="3521282" y="1235175"/>
            <a:ext cx="6762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-GB" sz="32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6"/>
          <p:cNvSpPr txBox="1"/>
          <p:nvPr/>
        </p:nvSpPr>
        <p:spPr>
          <a:xfrm>
            <a:off x="6431523" y="1235175"/>
            <a:ext cx="6762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-GB" sz="32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6"/>
          <p:cNvSpPr/>
          <p:nvPr/>
        </p:nvSpPr>
        <p:spPr>
          <a:xfrm>
            <a:off x="611039" y="3518980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6"/>
          <p:cNvSpPr/>
          <p:nvPr/>
        </p:nvSpPr>
        <p:spPr>
          <a:xfrm>
            <a:off x="611039" y="3821371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3" name="Google Shape;183;p26"/>
          <p:cNvCxnSpPr/>
          <p:nvPr/>
        </p:nvCxnSpPr>
        <p:spPr>
          <a:xfrm>
            <a:off x="0" y="734860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4" name="Google Shape;184;p26"/>
          <p:cNvSpPr txBox="1">
            <a:spLocks noGrp="1"/>
          </p:cNvSpPr>
          <p:nvPr>
            <p:ph type="body" idx="2"/>
          </p:nvPr>
        </p:nvSpPr>
        <p:spPr>
          <a:xfrm>
            <a:off x="726529" y="2528643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" name="Google Shape;185;p26"/>
          <p:cNvSpPr txBox="1">
            <a:spLocks noGrp="1"/>
          </p:cNvSpPr>
          <p:nvPr>
            <p:ph type="body" idx="3"/>
          </p:nvPr>
        </p:nvSpPr>
        <p:spPr>
          <a:xfrm>
            <a:off x="726529" y="28216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p26"/>
          <p:cNvSpPr txBox="1">
            <a:spLocks noGrp="1"/>
          </p:cNvSpPr>
          <p:nvPr>
            <p:ph type="body" idx="4"/>
          </p:nvPr>
        </p:nvSpPr>
        <p:spPr>
          <a:xfrm>
            <a:off x="726529" y="31334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26"/>
          <p:cNvSpPr txBox="1">
            <a:spLocks noGrp="1"/>
          </p:cNvSpPr>
          <p:nvPr>
            <p:ph type="body" idx="5"/>
          </p:nvPr>
        </p:nvSpPr>
        <p:spPr>
          <a:xfrm>
            <a:off x="726529" y="343581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26"/>
          <p:cNvSpPr txBox="1">
            <a:spLocks noGrp="1"/>
          </p:cNvSpPr>
          <p:nvPr>
            <p:ph type="body" idx="6"/>
          </p:nvPr>
        </p:nvSpPr>
        <p:spPr>
          <a:xfrm>
            <a:off x="726529" y="373816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26"/>
          <p:cNvSpPr txBox="1">
            <a:spLocks noGrp="1"/>
          </p:cNvSpPr>
          <p:nvPr>
            <p:ph type="body" idx="7"/>
          </p:nvPr>
        </p:nvSpPr>
        <p:spPr>
          <a:xfrm>
            <a:off x="3517950" y="1596125"/>
            <a:ext cx="22584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0" name="Google Shape;190;p26"/>
          <p:cNvSpPr/>
          <p:nvPr/>
        </p:nvSpPr>
        <p:spPr>
          <a:xfrm>
            <a:off x="3517955" y="2611808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6"/>
          <p:cNvSpPr/>
          <p:nvPr/>
        </p:nvSpPr>
        <p:spPr>
          <a:xfrm>
            <a:off x="3517955" y="2914198"/>
            <a:ext cx="1640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6"/>
          <p:cNvSpPr/>
          <p:nvPr/>
        </p:nvSpPr>
        <p:spPr>
          <a:xfrm>
            <a:off x="3517955" y="3216589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6"/>
          <p:cNvSpPr/>
          <p:nvPr/>
        </p:nvSpPr>
        <p:spPr>
          <a:xfrm>
            <a:off x="3524614" y="3518980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6"/>
          <p:cNvSpPr/>
          <p:nvPr/>
        </p:nvSpPr>
        <p:spPr>
          <a:xfrm>
            <a:off x="3524614" y="3821371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6"/>
          <p:cNvSpPr txBox="1">
            <a:spLocks noGrp="1"/>
          </p:cNvSpPr>
          <p:nvPr>
            <p:ph type="body" idx="8"/>
          </p:nvPr>
        </p:nvSpPr>
        <p:spPr>
          <a:xfrm>
            <a:off x="3640103" y="2528643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6" name="Google Shape;196;p26"/>
          <p:cNvSpPr txBox="1">
            <a:spLocks noGrp="1"/>
          </p:cNvSpPr>
          <p:nvPr>
            <p:ph type="body" idx="9"/>
          </p:nvPr>
        </p:nvSpPr>
        <p:spPr>
          <a:xfrm>
            <a:off x="3640103" y="28216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Google Shape;197;p26"/>
          <p:cNvSpPr txBox="1">
            <a:spLocks noGrp="1"/>
          </p:cNvSpPr>
          <p:nvPr>
            <p:ph type="body" idx="13"/>
          </p:nvPr>
        </p:nvSpPr>
        <p:spPr>
          <a:xfrm>
            <a:off x="3640103" y="31334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26"/>
          <p:cNvSpPr txBox="1">
            <a:spLocks noGrp="1"/>
          </p:cNvSpPr>
          <p:nvPr>
            <p:ph type="body" idx="14"/>
          </p:nvPr>
        </p:nvSpPr>
        <p:spPr>
          <a:xfrm>
            <a:off x="3640103" y="343581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26"/>
          <p:cNvSpPr txBox="1">
            <a:spLocks noGrp="1"/>
          </p:cNvSpPr>
          <p:nvPr>
            <p:ph type="body" idx="15"/>
          </p:nvPr>
        </p:nvSpPr>
        <p:spPr>
          <a:xfrm>
            <a:off x="3640103" y="373816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26"/>
          <p:cNvSpPr txBox="1">
            <a:spLocks noGrp="1"/>
          </p:cNvSpPr>
          <p:nvPr>
            <p:ph type="body" idx="16"/>
          </p:nvPr>
        </p:nvSpPr>
        <p:spPr>
          <a:xfrm>
            <a:off x="6438200" y="1596125"/>
            <a:ext cx="22584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01" name="Google Shape;201;p26"/>
          <p:cNvSpPr/>
          <p:nvPr/>
        </p:nvSpPr>
        <p:spPr>
          <a:xfrm>
            <a:off x="6438205" y="2611808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6"/>
          <p:cNvSpPr/>
          <p:nvPr/>
        </p:nvSpPr>
        <p:spPr>
          <a:xfrm>
            <a:off x="6438205" y="2914198"/>
            <a:ext cx="1640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6"/>
          <p:cNvSpPr/>
          <p:nvPr/>
        </p:nvSpPr>
        <p:spPr>
          <a:xfrm>
            <a:off x="6438205" y="3216589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6"/>
          <p:cNvSpPr/>
          <p:nvPr/>
        </p:nvSpPr>
        <p:spPr>
          <a:xfrm>
            <a:off x="6444864" y="3518980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6"/>
          <p:cNvSpPr/>
          <p:nvPr/>
        </p:nvSpPr>
        <p:spPr>
          <a:xfrm>
            <a:off x="6444864" y="3821371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6"/>
          <p:cNvSpPr txBox="1">
            <a:spLocks noGrp="1"/>
          </p:cNvSpPr>
          <p:nvPr>
            <p:ph type="body" idx="17"/>
          </p:nvPr>
        </p:nvSpPr>
        <p:spPr>
          <a:xfrm>
            <a:off x="6560353" y="2528643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7" name="Google Shape;207;p26"/>
          <p:cNvSpPr txBox="1">
            <a:spLocks noGrp="1"/>
          </p:cNvSpPr>
          <p:nvPr>
            <p:ph type="body" idx="18"/>
          </p:nvPr>
        </p:nvSpPr>
        <p:spPr>
          <a:xfrm>
            <a:off x="6560353" y="28216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8" name="Google Shape;208;p26"/>
          <p:cNvSpPr txBox="1">
            <a:spLocks noGrp="1"/>
          </p:cNvSpPr>
          <p:nvPr>
            <p:ph type="body" idx="19"/>
          </p:nvPr>
        </p:nvSpPr>
        <p:spPr>
          <a:xfrm>
            <a:off x="6560353" y="31334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26"/>
          <p:cNvSpPr txBox="1">
            <a:spLocks noGrp="1"/>
          </p:cNvSpPr>
          <p:nvPr>
            <p:ph type="body" idx="20"/>
          </p:nvPr>
        </p:nvSpPr>
        <p:spPr>
          <a:xfrm>
            <a:off x="6560353" y="343581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26"/>
          <p:cNvSpPr txBox="1">
            <a:spLocks noGrp="1"/>
          </p:cNvSpPr>
          <p:nvPr>
            <p:ph type="body" idx="21"/>
          </p:nvPr>
        </p:nvSpPr>
        <p:spPr>
          <a:xfrm>
            <a:off x="6560353" y="373816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26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lling/Quizzing">
  <p:cSld name="Polling/Quizzing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/>
          <p:nvPr/>
        </p:nvSpPr>
        <p:spPr>
          <a:xfrm>
            <a:off x="1544450" y="14126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7"/>
          <p:cNvSpPr/>
          <p:nvPr/>
        </p:nvSpPr>
        <p:spPr>
          <a:xfrm>
            <a:off x="1811650" y="15539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7"/>
          <p:cNvSpPr txBox="1">
            <a:spLocks noGrp="1"/>
          </p:cNvSpPr>
          <p:nvPr>
            <p:ph type="title"/>
          </p:nvPr>
        </p:nvSpPr>
        <p:spPr>
          <a:xfrm>
            <a:off x="768875" y="494275"/>
            <a:ext cx="75582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216" name="Google Shape;216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7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7"/>
          <p:cNvSpPr/>
          <p:nvPr/>
        </p:nvSpPr>
        <p:spPr>
          <a:xfrm>
            <a:off x="1544450" y="20177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7"/>
          <p:cNvSpPr/>
          <p:nvPr/>
        </p:nvSpPr>
        <p:spPr>
          <a:xfrm>
            <a:off x="1811650" y="21590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7"/>
          <p:cNvSpPr/>
          <p:nvPr/>
        </p:nvSpPr>
        <p:spPr>
          <a:xfrm>
            <a:off x="1544450" y="26228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7"/>
          <p:cNvSpPr/>
          <p:nvPr/>
        </p:nvSpPr>
        <p:spPr>
          <a:xfrm>
            <a:off x="1811650" y="27641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7"/>
          <p:cNvSpPr/>
          <p:nvPr/>
        </p:nvSpPr>
        <p:spPr>
          <a:xfrm>
            <a:off x="1544450" y="32279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7"/>
          <p:cNvSpPr/>
          <p:nvPr/>
        </p:nvSpPr>
        <p:spPr>
          <a:xfrm>
            <a:off x="1811650" y="33692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7"/>
          <p:cNvSpPr/>
          <p:nvPr/>
        </p:nvSpPr>
        <p:spPr>
          <a:xfrm>
            <a:off x="1544450" y="38330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7"/>
          <p:cNvSpPr/>
          <p:nvPr/>
        </p:nvSpPr>
        <p:spPr>
          <a:xfrm>
            <a:off x="1811650" y="39743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7"/>
          <p:cNvSpPr txBox="1">
            <a:spLocks noGrp="1"/>
          </p:cNvSpPr>
          <p:nvPr>
            <p:ph type="body" idx="1"/>
          </p:nvPr>
        </p:nvSpPr>
        <p:spPr>
          <a:xfrm>
            <a:off x="2036833" y="14125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27" name="Google Shape;227;p27"/>
          <p:cNvSpPr txBox="1">
            <a:spLocks noGrp="1"/>
          </p:cNvSpPr>
          <p:nvPr>
            <p:ph type="body" idx="2"/>
          </p:nvPr>
        </p:nvSpPr>
        <p:spPr>
          <a:xfrm>
            <a:off x="2036833" y="20177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28" name="Google Shape;228;p27"/>
          <p:cNvSpPr txBox="1">
            <a:spLocks noGrp="1"/>
          </p:cNvSpPr>
          <p:nvPr>
            <p:ph type="body" idx="3"/>
          </p:nvPr>
        </p:nvSpPr>
        <p:spPr>
          <a:xfrm>
            <a:off x="2036833" y="26228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29" name="Google Shape;229;p27"/>
          <p:cNvSpPr txBox="1">
            <a:spLocks noGrp="1"/>
          </p:cNvSpPr>
          <p:nvPr>
            <p:ph type="body" idx="4"/>
          </p:nvPr>
        </p:nvSpPr>
        <p:spPr>
          <a:xfrm>
            <a:off x="2036833" y="32279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30" name="Google Shape;230;p27"/>
          <p:cNvSpPr txBox="1">
            <a:spLocks noGrp="1"/>
          </p:cNvSpPr>
          <p:nvPr>
            <p:ph type="body" idx="5"/>
          </p:nvPr>
        </p:nvSpPr>
        <p:spPr>
          <a:xfrm>
            <a:off x="2036833" y="38330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color">
  <p:cSld name="Title slide 1 color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/>
          <p:nvPr/>
        </p:nvSpPr>
        <p:spPr>
          <a:xfrm>
            <a:off x="-75" y="0"/>
            <a:ext cx="9144000" cy="5143500"/>
          </a:xfrm>
          <a:prstGeom prst="snip1Rect">
            <a:avLst>
              <a:gd name="adj" fmla="val 0"/>
            </a:avLst>
          </a:prstGeom>
          <a:gradFill>
            <a:gsLst>
              <a:gs pos="0">
                <a:srgbClr val="2878C8">
                  <a:alpha val="80000"/>
                </a:srgbClr>
              </a:gs>
              <a:gs pos="100000">
                <a:srgbClr val="33A2BE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9"/>
          <p:cNvSpPr txBox="1">
            <a:spLocks noGrp="1"/>
          </p:cNvSpPr>
          <p:nvPr>
            <p:ph type="ctrTitle"/>
          </p:nvPr>
        </p:nvSpPr>
        <p:spPr>
          <a:xfrm>
            <a:off x="311708" y="5736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37" name="Google Shape;237;p29"/>
          <p:cNvSpPr txBox="1">
            <a:spLocks noGrp="1"/>
          </p:cNvSpPr>
          <p:nvPr>
            <p:ph type="subTitle" idx="1"/>
          </p:nvPr>
        </p:nvSpPr>
        <p:spPr>
          <a:xfrm>
            <a:off x="311700" y="25870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238" name="Google Shape;238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25" y="4685900"/>
            <a:ext cx="738016" cy="238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9" descr="ic-logo-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9250" y="4731075"/>
            <a:ext cx="739250" cy="147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43" name="Google Shape;243;p30"/>
          <p:cNvSpPr txBox="1">
            <a:spLocks noGrp="1"/>
          </p:cNvSpPr>
          <p:nvPr>
            <p:ph type="title"/>
          </p:nvPr>
        </p:nvSpPr>
        <p:spPr>
          <a:xfrm>
            <a:off x="401925" y="2150850"/>
            <a:ext cx="83403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Questrial"/>
              <a:buNone/>
              <a:defRPr sz="30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with Image">
  <p:cSld name="Text with Image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1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246" name="Google Shape;246;p31"/>
          <p:cNvCxnSpPr/>
          <p:nvPr/>
        </p:nvCxnSpPr>
        <p:spPr>
          <a:xfrm>
            <a:off x="0" y="734860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47" name="Google Shape;247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1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1"/>
          <p:cNvSpPr txBox="1">
            <a:spLocks noGrp="1"/>
          </p:cNvSpPr>
          <p:nvPr>
            <p:ph type="body" idx="1"/>
          </p:nvPr>
        </p:nvSpPr>
        <p:spPr>
          <a:xfrm>
            <a:off x="885600" y="1241870"/>
            <a:ext cx="2986200" cy="29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+ Footer">
  <p:cSld name="Header + Footer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52" name="Google Shape;252;p32"/>
          <p:cNvSpPr txBox="1">
            <a:spLocks noGrp="1"/>
          </p:cNvSpPr>
          <p:nvPr>
            <p:ph type="body" idx="1"/>
          </p:nvPr>
        </p:nvSpPr>
        <p:spPr>
          <a:xfrm>
            <a:off x="311700" y="834775"/>
            <a:ext cx="8520600" cy="28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253" name="Google Shape;253;p32"/>
          <p:cNvCxnSpPr/>
          <p:nvPr/>
        </p:nvCxnSpPr>
        <p:spPr>
          <a:xfrm>
            <a:off x="0" y="734860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54" name="Google Shape;254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2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out background">
  <p:cSld name="Title Slide Without background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3"/>
          <p:cNvSpPr/>
          <p:nvPr/>
        </p:nvSpPr>
        <p:spPr>
          <a:xfrm>
            <a:off x="-75" y="0"/>
            <a:ext cx="9144000" cy="5143500"/>
          </a:xfrm>
          <a:prstGeom prst="snip1Rect">
            <a:avLst>
              <a:gd name="adj" fmla="val 0"/>
            </a:avLst>
          </a:prstGeom>
          <a:gradFill>
            <a:gsLst>
              <a:gs pos="0">
                <a:srgbClr val="2878C8">
                  <a:alpha val="80000"/>
                </a:srgbClr>
              </a:gs>
              <a:gs pos="100000">
                <a:srgbClr val="33A2BE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3"/>
          <p:cNvSpPr txBox="1">
            <a:spLocks noGrp="1"/>
          </p:cNvSpPr>
          <p:nvPr>
            <p:ph type="ctrTitle"/>
          </p:nvPr>
        </p:nvSpPr>
        <p:spPr>
          <a:xfrm>
            <a:off x="311708" y="5736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59" name="Google Shape;259;p33"/>
          <p:cNvSpPr txBox="1">
            <a:spLocks noGrp="1"/>
          </p:cNvSpPr>
          <p:nvPr>
            <p:ph type="subTitle" idx="1"/>
          </p:nvPr>
        </p:nvSpPr>
        <p:spPr>
          <a:xfrm>
            <a:off x="311700" y="25870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260" name="Google Shape;260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25" y="4685900"/>
            <a:ext cx="738016" cy="238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3" descr="ic-logo-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9250" y="4731075"/>
            <a:ext cx="739250" cy="147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">
  <p:cSld name="Text Only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>
            <a:spLocks noGrp="1"/>
          </p:cNvSpPr>
          <p:nvPr>
            <p:ph type="body" idx="1"/>
          </p:nvPr>
        </p:nvSpPr>
        <p:spPr>
          <a:xfrm>
            <a:off x="311700" y="834775"/>
            <a:ext cx="8520600" cy="28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264" name="Google Shape;264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4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Header + Footer ">
  <p:cSld name="2-line Header + Footer 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5"/>
          <p:cNvSpPr txBox="1">
            <a:spLocks noGrp="1"/>
          </p:cNvSpPr>
          <p:nvPr>
            <p:ph type="title"/>
          </p:nvPr>
        </p:nvSpPr>
        <p:spPr>
          <a:xfrm>
            <a:off x="235500" y="88195"/>
            <a:ext cx="8520600" cy="8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68" name="Google Shape;268;p35"/>
          <p:cNvSpPr txBox="1">
            <a:spLocks noGrp="1"/>
          </p:cNvSpPr>
          <p:nvPr>
            <p:ph type="body" idx="1"/>
          </p:nvPr>
        </p:nvSpPr>
        <p:spPr>
          <a:xfrm>
            <a:off x="311700" y="1139575"/>
            <a:ext cx="8520600" cy="28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269" name="Google Shape;269;p35"/>
          <p:cNvCxnSpPr/>
          <p:nvPr/>
        </p:nvCxnSpPr>
        <p:spPr>
          <a:xfrm>
            <a:off x="0" y="963459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70" name="Google Shape;270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5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6"/>
          <p:cNvSpPr txBox="1">
            <a:spLocks noGrp="1"/>
          </p:cNvSpPr>
          <p:nvPr>
            <p:ph type="ctrTitle"/>
          </p:nvPr>
        </p:nvSpPr>
        <p:spPr>
          <a:xfrm>
            <a:off x="311708" y="5736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3000"/>
              <a:buFont typeface="Montserrat"/>
              <a:buNone/>
              <a:defRPr sz="30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74" name="Google Shape;274;p36"/>
          <p:cNvSpPr txBox="1">
            <a:spLocks noGrp="1"/>
          </p:cNvSpPr>
          <p:nvPr>
            <p:ph type="subTitle" idx="1"/>
          </p:nvPr>
        </p:nvSpPr>
        <p:spPr>
          <a:xfrm>
            <a:off x="311700" y="25870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275" name="Google Shape;275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6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entered - Blank Content" type="obj">
  <p:cSld name="OBJECT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7"/>
          <p:cNvSpPr txBox="1">
            <a:spLocks noGrp="1"/>
          </p:cNvSpPr>
          <p:nvPr>
            <p:ph type="title"/>
          </p:nvPr>
        </p:nvSpPr>
        <p:spPr>
          <a:xfrm>
            <a:off x="768875" y="494275"/>
            <a:ext cx="75582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279" name="Google Shape;279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7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with Image">
  <p:cSld name="Text with Image 2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9"/>
          <p:cNvSpPr txBox="1">
            <a:spLocks noGrp="1"/>
          </p:cNvSpPr>
          <p:nvPr>
            <p:ph type="body" idx="1"/>
          </p:nvPr>
        </p:nvSpPr>
        <p:spPr>
          <a:xfrm>
            <a:off x="295200" y="3391250"/>
            <a:ext cx="83958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284" name="Google Shape;284;p39"/>
          <p:cNvCxnSpPr/>
          <p:nvPr/>
        </p:nvCxnSpPr>
        <p:spPr>
          <a:xfrm>
            <a:off x="409050" y="3267075"/>
            <a:ext cx="83259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5" name="Google Shape;285;p39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286" name="Google Shape;286;p39"/>
          <p:cNvCxnSpPr/>
          <p:nvPr/>
        </p:nvCxnSpPr>
        <p:spPr>
          <a:xfrm>
            <a:off x="0" y="734860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/>
          <p:nvPr/>
        </p:nvSpPr>
        <p:spPr>
          <a:xfrm>
            <a:off x="6321100" y="1078924"/>
            <a:ext cx="2492700" cy="1359600"/>
          </a:xfrm>
          <a:prstGeom prst="roundRect">
            <a:avLst>
              <a:gd name="adj" fmla="val 3033"/>
            </a:avLst>
          </a:prstGeom>
          <a:solidFill>
            <a:srgbClr val="E3E3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40"/>
          <p:cNvSpPr/>
          <p:nvPr/>
        </p:nvSpPr>
        <p:spPr>
          <a:xfrm>
            <a:off x="487225" y="1078924"/>
            <a:ext cx="2492700" cy="1359600"/>
          </a:xfrm>
          <a:prstGeom prst="roundRect">
            <a:avLst>
              <a:gd name="adj" fmla="val 3033"/>
            </a:avLst>
          </a:prstGeom>
          <a:solidFill>
            <a:srgbClr val="E3E3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40"/>
          <p:cNvSpPr txBox="1">
            <a:spLocks noGrp="1"/>
          </p:cNvSpPr>
          <p:nvPr>
            <p:ph type="body" idx="1"/>
          </p:nvPr>
        </p:nvSpPr>
        <p:spPr>
          <a:xfrm>
            <a:off x="604375" y="1596125"/>
            <a:ext cx="22584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1" name="Google Shape;291;p40"/>
          <p:cNvSpPr/>
          <p:nvPr/>
        </p:nvSpPr>
        <p:spPr>
          <a:xfrm>
            <a:off x="3400800" y="1078924"/>
            <a:ext cx="2492700" cy="1359600"/>
          </a:xfrm>
          <a:prstGeom prst="roundRect">
            <a:avLst>
              <a:gd name="adj" fmla="val 3033"/>
            </a:avLst>
          </a:prstGeom>
          <a:solidFill>
            <a:srgbClr val="E3E3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40"/>
          <p:cNvSpPr/>
          <p:nvPr/>
        </p:nvSpPr>
        <p:spPr>
          <a:xfrm>
            <a:off x="604381" y="2611808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40"/>
          <p:cNvSpPr/>
          <p:nvPr/>
        </p:nvSpPr>
        <p:spPr>
          <a:xfrm>
            <a:off x="604381" y="2914198"/>
            <a:ext cx="1640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40"/>
          <p:cNvSpPr/>
          <p:nvPr/>
        </p:nvSpPr>
        <p:spPr>
          <a:xfrm>
            <a:off x="604381" y="3216589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40"/>
          <p:cNvSpPr txBox="1"/>
          <p:nvPr/>
        </p:nvSpPr>
        <p:spPr>
          <a:xfrm>
            <a:off x="604379" y="1235175"/>
            <a:ext cx="6762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-GB" sz="32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40"/>
          <p:cNvSpPr txBox="1"/>
          <p:nvPr/>
        </p:nvSpPr>
        <p:spPr>
          <a:xfrm>
            <a:off x="3521282" y="1235175"/>
            <a:ext cx="6762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-GB" sz="32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40"/>
          <p:cNvSpPr txBox="1"/>
          <p:nvPr/>
        </p:nvSpPr>
        <p:spPr>
          <a:xfrm>
            <a:off x="6431523" y="1235175"/>
            <a:ext cx="6762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-GB" sz="32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0"/>
          <p:cNvSpPr/>
          <p:nvPr/>
        </p:nvSpPr>
        <p:spPr>
          <a:xfrm>
            <a:off x="611039" y="3518980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0"/>
          <p:cNvSpPr/>
          <p:nvPr/>
        </p:nvSpPr>
        <p:spPr>
          <a:xfrm>
            <a:off x="611039" y="3821371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0" name="Google Shape;300;p40"/>
          <p:cNvCxnSpPr/>
          <p:nvPr/>
        </p:nvCxnSpPr>
        <p:spPr>
          <a:xfrm>
            <a:off x="0" y="734860"/>
            <a:ext cx="9169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1" name="Google Shape;301;p40"/>
          <p:cNvSpPr txBox="1">
            <a:spLocks noGrp="1"/>
          </p:cNvSpPr>
          <p:nvPr>
            <p:ph type="body" idx="2"/>
          </p:nvPr>
        </p:nvSpPr>
        <p:spPr>
          <a:xfrm>
            <a:off x="726529" y="2528643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2" name="Google Shape;302;p40"/>
          <p:cNvSpPr txBox="1">
            <a:spLocks noGrp="1"/>
          </p:cNvSpPr>
          <p:nvPr>
            <p:ph type="body" idx="3"/>
          </p:nvPr>
        </p:nvSpPr>
        <p:spPr>
          <a:xfrm>
            <a:off x="726529" y="28216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3" name="Google Shape;303;p40"/>
          <p:cNvSpPr txBox="1">
            <a:spLocks noGrp="1"/>
          </p:cNvSpPr>
          <p:nvPr>
            <p:ph type="body" idx="4"/>
          </p:nvPr>
        </p:nvSpPr>
        <p:spPr>
          <a:xfrm>
            <a:off x="726529" y="31334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p40"/>
          <p:cNvSpPr txBox="1">
            <a:spLocks noGrp="1"/>
          </p:cNvSpPr>
          <p:nvPr>
            <p:ph type="body" idx="5"/>
          </p:nvPr>
        </p:nvSpPr>
        <p:spPr>
          <a:xfrm>
            <a:off x="726529" y="343581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40"/>
          <p:cNvSpPr txBox="1">
            <a:spLocks noGrp="1"/>
          </p:cNvSpPr>
          <p:nvPr>
            <p:ph type="body" idx="6"/>
          </p:nvPr>
        </p:nvSpPr>
        <p:spPr>
          <a:xfrm>
            <a:off x="726529" y="373816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40"/>
          <p:cNvSpPr txBox="1">
            <a:spLocks noGrp="1"/>
          </p:cNvSpPr>
          <p:nvPr>
            <p:ph type="body" idx="7"/>
          </p:nvPr>
        </p:nvSpPr>
        <p:spPr>
          <a:xfrm>
            <a:off x="3517950" y="1596125"/>
            <a:ext cx="22584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7" name="Google Shape;307;p40"/>
          <p:cNvSpPr/>
          <p:nvPr/>
        </p:nvSpPr>
        <p:spPr>
          <a:xfrm>
            <a:off x="3517955" y="2611808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40"/>
          <p:cNvSpPr/>
          <p:nvPr/>
        </p:nvSpPr>
        <p:spPr>
          <a:xfrm>
            <a:off x="3517955" y="2914198"/>
            <a:ext cx="1640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40"/>
          <p:cNvSpPr/>
          <p:nvPr/>
        </p:nvSpPr>
        <p:spPr>
          <a:xfrm>
            <a:off x="3517955" y="3216589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40"/>
          <p:cNvSpPr/>
          <p:nvPr/>
        </p:nvSpPr>
        <p:spPr>
          <a:xfrm>
            <a:off x="3524614" y="3518980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40"/>
          <p:cNvSpPr/>
          <p:nvPr/>
        </p:nvSpPr>
        <p:spPr>
          <a:xfrm>
            <a:off x="3524614" y="3821371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40"/>
          <p:cNvSpPr txBox="1">
            <a:spLocks noGrp="1"/>
          </p:cNvSpPr>
          <p:nvPr>
            <p:ph type="body" idx="8"/>
          </p:nvPr>
        </p:nvSpPr>
        <p:spPr>
          <a:xfrm>
            <a:off x="3640103" y="2528643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3" name="Google Shape;313;p40"/>
          <p:cNvSpPr txBox="1">
            <a:spLocks noGrp="1"/>
          </p:cNvSpPr>
          <p:nvPr>
            <p:ph type="body" idx="9"/>
          </p:nvPr>
        </p:nvSpPr>
        <p:spPr>
          <a:xfrm>
            <a:off x="3640103" y="28216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40"/>
          <p:cNvSpPr txBox="1">
            <a:spLocks noGrp="1"/>
          </p:cNvSpPr>
          <p:nvPr>
            <p:ph type="body" idx="13"/>
          </p:nvPr>
        </p:nvSpPr>
        <p:spPr>
          <a:xfrm>
            <a:off x="3640103" y="31334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40"/>
          <p:cNvSpPr txBox="1">
            <a:spLocks noGrp="1"/>
          </p:cNvSpPr>
          <p:nvPr>
            <p:ph type="body" idx="14"/>
          </p:nvPr>
        </p:nvSpPr>
        <p:spPr>
          <a:xfrm>
            <a:off x="3640103" y="343581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40"/>
          <p:cNvSpPr txBox="1">
            <a:spLocks noGrp="1"/>
          </p:cNvSpPr>
          <p:nvPr>
            <p:ph type="body" idx="15"/>
          </p:nvPr>
        </p:nvSpPr>
        <p:spPr>
          <a:xfrm>
            <a:off x="3640103" y="373816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40"/>
          <p:cNvSpPr txBox="1">
            <a:spLocks noGrp="1"/>
          </p:cNvSpPr>
          <p:nvPr>
            <p:ph type="body" idx="16"/>
          </p:nvPr>
        </p:nvSpPr>
        <p:spPr>
          <a:xfrm>
            <a:off x="6438200" y="1596125"/>
            <a:ext cx="22584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18" name="Google Shape;318;p40"/>
          <p:cNvSpPr/>
          <p:nvPr/>
        </p:nvSpPr>
        <p:spPr>
          <a:xfrm>
            <a:off x="6438205" y="2611808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40"/>
          <p:cNvSpPr/>
          <p:nvPr/>
        </p:nvSpPr>
        <p:spPr>
          <a:xfrm>
            <a:off x="6438205" y="2914198"/>
            <a:ext cx="1640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40"/>
          <p:cNvSpPr/>
          <p:nvPr/>
        </p:nvSpPr>
        <p:spPr>
          <a:xfrm>
            <a:off x="6438205" y="3216589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40"/>
          <p:cNvSpPr/>
          <p:nvPr/>
        </p:nvSpPr>
        <p:spPr>
          <a:xfrm>
            <a:off x="6444864" y="3518980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40"/>
          <p:cNvSpPr/>
          <p:nvPr/>
        </p:nvSpPr>
        <p:spPr>
          <a:xfrm>
            <a:off x="6444864" y="3821371"/>
            <a:ext cx="249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0"/>
              <a:buFont typeface="Calibri"/>
              <a:buNone/>
            </a:pPr>
            <a:r>
              <a:rPr lang="en-GB" sz="1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40"/>
          <p:cNvSpPr txBox="1">
            <a:spLocks noGrp="1"/>
          </p:cNvSpPr>
          <p:nvPr>
            <p:ph type="body" idx="17"/>
          </p:nvPr>
        </p:nvSpPr>
        <p:spPr>
          <a:xfrm>
            <a:off x="6560353" y="2528643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40"/>
          <p:cNvSpPr txBox="1">
            <a:spLocks noGrp="1"/>
          </p:cNvSpPr>
          <p:nvPr>
            <p:ph type="body" idx="18"/>
          </p:nvPr>
        </p:nvSpPr>
        <p:spPr>
          <a:xfrm>
            <a:off x="6560353" y="28216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40"/>
          <p:cNvSpPr txBox="1">
            <a:spLocks noGrp="1"/>
          </p:cNvSpPr>
          <p:nvPr>
            <p:ph type="body" idx="19"/>
          </p:nvPr>
        </p:nvSpPr>
        <p:spPr>
          <a:xfrm>
            <a:off x="6560353" y="3133418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40"/>
          <p:cNvSpPr txBox="1">
            <a:spLocks noGrp="1"/>
          </p:cNvSpPr>
          <p:nvPr>
            <p:ph type="body" idx="20"/>
          </p:nvPr>
        </p:nvSpPr>
        <p:spPr>
          <a:xfrm>
            <a:off x="6560353" y="343581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7" name="Google Shape;327;p40"/>
          <p:cNvSpPr txBox="1">
            <a:spLocks noGrp="1"/>
          </p:cNvSpPr>
          <p:nvPr>
            <p:ph type="body" idx="21"/>
          </p:nvPr>
        </p:nvSpPr>
        <p:spPr>
          <a:xfrm>
            <a:off x="6560353" y="3738169"/>
            <a:ext cx="2032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8" name="Google Shape;328;p40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lling/Quizzing">
  <p:cSld name="Polling/Quizzing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1"/>
          <p:cNvSpPr/>
          <p:nvPr/>
        </p:nvSpPr>
        <p:spPr>
          <a:xfrm>
            <a:off x="1544450" y="14126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41"/>
          <p:cNvSpPr/>
          <p:nvPr/>
        </p:nvSpPr>
        <p:spPr>
          <a:xfrm>
            <a:off x="1811650" y="15539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41"/>
          <p:cNvSpPr txBox="1">
            <a:spLocks noGrp="1"/>
          </p:cNvSpPr>
          <p:nvPr>
            <p:ph type="title"/>
          </p:nvPr>
        </p:nvSpPr>
        <p:spPr>
          <a:xfrm>
            <a:off x="768875" y="494275"/>
            <a:ext cx="75582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333" name="Google Shape;333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3834" y="4685889"/>
            <a:ext cx="738015" cy="23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1" descr="ic-logo-black.png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8169300" y="4731075"/>
            <a:ext cx="739200" cy="147851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1"/>
          <p:cNvSpPr/>
          <p:nvPr/>
        </p:nvSpPr>
        <p:spPr>
          <a:xfrm>
            <a:off x="1544450" y="20177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41"/>
          <p:cNvSpPr/>
          <p:nvPr/>
        </p:nvSpPr>
        <p:spPr>
          <a:xfrm>
            <a:off x="1811650" y="21590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41"/>
          <p:cNvSpPr/>
          <p:nvPr/>
        </p:nvSpPr>
        <p:spPr>
          <a:xfrm>
            <a:off x="1544450" y="26228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41"/>
          <p:cNvSpPr/>
          <p:nvPr/>
        </p:nvSpPr>
        <p:spPr>
          <a:xfrm>
            <a:off x="1811650" y="27641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41"/>
          <p:cNvSpPr/>
          <p:nvPr/>
        </p:nvSpPr>
        <p:spPr>
          <a:xfrm>
            <a:off x="1544450" y="32279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41"/>
          <p:cNvSpPr/>
          <p:nvPr/>
        </p:nvSpPr>
        <p:spPr>
          <a:xfrm>
            <a:off x="1811650" y="33692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41"/>
          <p:cNvSpPr/>
          <p:nvPr/>
        </p:nvSpPr>
        <p:spPr>
          <a:xfrm>
            <a:off x="1544450" y="3833000"/>
            <a:ext cx="5988600" cy="528900"/>
          </a:xfrm>
          <a:prstGeom prst="roundRect">
            <a:avLst>
              <a:gd name="adj" fmla="val 50000"/>
            </a:avLst>
          </a:prstGeom>
          <a:solidFill>
            <a:srgbClr val="168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41"/>
          <p:cNvSpPr/>
          <p:nvPr/>
        </p:nvSpPr>
        <p:spPr>
          <a:xfrm>
            <a:off x="1811650" y="3974300"/>
            <a:ext cx="54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Calibri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41"/>
          <p:cNvSpPr txBox="1">
            <a:spLocks noGrp="1"/>
          </p:cNvSpPr>
          <p:nvPr>
            <p:ph type="body" idx="1"/>
          </p:nvPr>
        </p:nvSpPr>
        <p:spPr>
          <a:xfrm>
            <a:off x="2036833" y="14125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44" name="Google Shape;344;p41"/>
          <p:cNvSpPr txBox="1">
            <a:spLocks noGrp="1"/>
          </p:cNvSpPr>
          <p:nvPr>
            <p:ph type="body" idx="2"/>
          </p:nvPr>
        </p:nvSpPr>
        <p:spPr>
          <a:xfrm>
            <a:off x="2036833" y="20177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45" name="Google Shape;345;p41"/>
          <p:cNvSpPr txBox="1">
            <a:spLocks noGrp="1"/>
          </p:cNvSpPr>
          <p:nvPr>
            <p:ph type="body" idx="3"/>
          </p:nvPr>
        </p:nvSpPr>
        <p:spPr>
          <a:xfrm>
            <a:off x="2036833" y="26228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46" name="Google Shape;346;p41"/>
          <p:cNvSpPr txBox="1">
            <a:spLocks noGrp="1"/>
          </p:cNvSpPr>
          <p:nvPr>
            <p:ph type="body" idx="4"/>
          </p:nvPr>
        </p:nvSpPr>
        <p:spPr>
          <a:xfrm>
            <a:off x="2036833" y="32279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47" name="Google Shape;347;p41"/>
          <p:cNvSpPr txBox="1">
            <a:spLocks noGrp="1"/>
          </p:cNvSpPr>
          <p:nvPr>
            <p:ph type="body" idx="5"/>
          </p:nvPr>
        </p:nvSpPr>
        <p:spPr>
          <a:xfrm>
            <a:off x="2036833" y="3833050"/>
            <a:ext cx="59964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36847" y="88472"/>
            <a:ext cx="8319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1975" y="1021850"/>
            <a:ext cx="8319900" cy="3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 txBox="1">
            <a:spLocks noGrp="1"/>
          </p:cNvSpPr>
          <p:nvPr>
            <p:ph type="title"/>
          </p:nvPr>
        </p:nvSpPr>
        <p:spPr>
          <a:xfrm>
            <a:off x="236847" y="88472"/>
            <a:ext cx="8319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body" idx="1"/>
          </p:nvPr>
        </p:nvSpPr>
        <p:spPr>
          <a:xfrm>
            <a:off x="411975" y="1021850"/>
            <a:ext cx="8319900" cy="3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8"/>
          <p:cNvSpPr txBox="1">
            <a:spLocks noGrp="1"/>
          </p:cNvSpPr>
          <p:nvPr>
            <p:ph type="title"/>
          </p:nvPr>
        </p:nvSpPr>
        <p:spPr>
          <a:xfrm>
            <a:off x="236847" y="88472"/>
            <a:ext cx="8319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  <a:defRPr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33" name="Google Shape;233;p28"/>
          <p:cNvSpPr txBox="1">
            <a:spLocks noGrp="1"/>
          </p:cNvSpPr>
          <p:nvPr>
            <p:ph type="body" idx="1"/>
          </p:nvPr>
        </p:nvSpPr>
        <p:spPr>
          <a:xfrm>
            <a:off x="411975" y="1021850"/>
            <a:ext cx="8319900" cy="3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licker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licker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tudent.iclicker.com/" TargetMode="External"/><Relationship Id="rId4" Type="http://schemas.openxmlformats.org/officeDocument/2006/relationships/hyperlink" Target="https://mhe.my.site.com/iclicker/s/article/How-to-Redeem-an-iClicker-Student-App-Access-Cod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he.my.site.com/iclicker/s/article/Attendance-Geolocation-Tip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2" descr="ic-logo-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4641676"/>
            <a:ext cx="1366075" cy="27322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2"/>
          <p:cNvSpPr txBox="1"/>
          <p:nvPr/>
        </p:nvSpPr>
        <p:spPr>
          <a:xfrm>
            <a:off x="465908" y="52042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Questrial"/>
              <a:buNone/>
            </a:pPr>
            <a:r>
              <a:rPr lang="en-GB" sz="2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iClicker - First Day of Class Slides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42"/>
          <p:cNvSpPr txBox="1"/>
          <p:nvPr/>
        </p:nvSpPr>
        <p:spPr>
          <a:xfrm>
            <a:off x="576874" y="2573025"/>
            <a:ext cx="7171500" cy="8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5"/>
              <a:buFont typeface="Open Sans"/>
              <a:buNone/>
            </a:pPr>
            <a:r>
              <a:rPr lang="en-GB" sz="15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Note to Instructors:</a:t>
            </a:r>
            <a:endParaRPr sz="14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"/>
              <a:buFont typeface="Open Sans"/>
              <a:buNone/>
            </a:pPr>
            <a:r>
              <a:rPr lang="en-GB" sz="130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This presentation deck outlines the steps your students should take to prepare for class if you will be </a:t>
            </a:r>
            <a:r>
              <a:rPr lang="en-GB"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integrating </a:t>
            </a:r>
            <a:r>
              <a:rPr lang="en-GB" sz="130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iClicker Cloud with your Learning Management Sy</a:t>
            </a:r>
            <a:r>
              <a:rPr lang="en-GB"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stem using Roster &amp; Grade Sync</a:t>
            </a:r>
            <a:r>
              <a:rPr lang="en-GB" sz="130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30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None/>
            </a:pPr>
            <a:endParaRPr sz="130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5"/>
              <a:buFont typeface="Open Sans"/>
              <a:buNone/>
            </a:pPr>
            <a:r>
              <a:rPr lang="en-GB" sz="130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 marked in </a:t>
            </a:r>
            <a:r>
              <a:rPr lang="en-GB" sz="1300" b="1" i="0" u="sng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RED</a:t>
            </a:r>
            <a:r>
              <a:rPr lang="en-GB" sz="130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should be changed to better suit your course/campus setup.</a:t>
            </a:r>
            <a:r>
              <a:rPr lang="en-GB" sz="13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3"/>
          <p:cNvSpPr txBox="1">
            <a:spLocks noGrp="1"/>
          </p:cNvSpPr>
          <p:nvPr>
            <p:ph type="title" idx="4294967295"/>
          </p:nvPr>
        </p:nvSpPr>
        <p:spPr>
          <a:xfrm>
            <a:off x="311700" y="1644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600"/>
              <a:buFont typeface="Montserrat"/>
              <a:buNone/>
            </a:pPr>
            <a:r>
              <a:rPr lang="en-GB" sz="22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Devices </a:t>
            </a:r>
            <a:r>
              <a:rPr lang="en-GB" sz="2200"/>
              <a:t>a</a:t>
            </a:r>
            <a:r>
              <a:rPr lang="en-GB" sz="22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llowed in </a:t>
            </a:r>
            <a:r>
              <a:rPr lang="en-GB" sz="2200"/>
              <a:t>c</a:t>
            </a:r>
            <a:r>
              <a:rPr lang="en-GB" sz="22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lass</a:t>
            </a:r>
            <a:endParaRPr sz="2200"/>
          </a:p>
        </p:txBody>
      </p:sp>
      <p:sp>
        <p:nvSpPr>
          <p:cNvPr id="360" name="Google Shape;360;p43"/>
          <p:cNvSpPr txBox="1">
            <a:spLocks noGrp="1"/>
          </p:cNvSpPr>
          <p:nvPr>
            <p:ph type="body" idx="4294967295"/>
          </p:nvPr>
        </p:nvSpPr>
        <p:spPr>
          <a:xfrm>
            <a:off x="622850" y="3107025"/>
            <a:ext cx="7973100" cy="13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r>
              <a:rPr lang="en-GB" sz="14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 are required to bring a device to participate in my </a:t>
            </a: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class </a:t>
            </a:r>
            <a:r>
              <a:rPr lang="en-GB" sz="14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sessions.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endParaRPr sz="600" b="0" i="0" u="none" strike="noStrike" cap="none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r>
              <a:rPr lang="en-GB" sz="13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 will be allowing the use of</a:t>
            </a:r>
            <a:r>
              <a:rPr lang="en-GB" sz="1300" b="0" i="0" u="none" strike="noStrike" cap="none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b="0" i="0" u="sng" strike="noStrike" cap="none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the </a:t>
            </a:r>
            <a:r>
              <a:rPr lang="en-GB" sz="1300" b="1" i="0" u="sng" strike="noStrike" cap="none" dirty="0" err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student app</a:t>
            </a:r>
            <a:r>
              <a:rPr lang="en-GB" sz="13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b="0" i="0" u="sng" strike="noStrike" cap="none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(on a smartphone, tablet or laptop)</a:t>
            </a:r>
            <a:r>
              <a:rPr lang="en-GB" sz="13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13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remotes</a:t>
            </a:r>
            <a:r>
              <a:rPr lang="en-GB" sz="13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, or both. </a:t>
            </a:r>
            <a:r>
              <a:rPr lang="en-GB" sz="13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Please note</a:t>
            </a:r>
            <a:r>
              <a:rPr lang="en-GB" sz="13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: No matter what you choose to use you MUST create an </a:t>
            </a:r>
            <a:r>
              <a:rPr lang="en-GB" sz="1300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student account. If you are using a remote you will not purchase a subscription but you need an </a:t>
            </a:r>
            <a:r>
              <a:rPr lang="en-GB" sz="1300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student account to sync to </a:t>
            </a:r>
            <a:r>
              <a:rPr lang="en-GB" sz="13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Brightspace</a:t>
            </a:r>
            <a:r>
              <a:rPr lang="en-GB" sz="13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. Directions on registering the remote in your </a:t>
            </a:r>
            <a:r>
              <a:rPr lang="en-GB" sz="1300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student app profile will be shown in this slide deck.</a:t>
            </a:r>
            <a:r>
              <a:rPr lang="en-GB" sz="1300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300"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endParaRPr sz="1400" dirty="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endParaRPr sz="1400" dirty="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1" name="Google Shape;361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123" y="780627"/>
            <a:ext cx="1083924" cy="241477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43"/>
          <p:cNvSpPr txBox="1"/>
          <p:nvPr/>
        </p:nvSpPr>
        <p:spPr>
          <a:xfrm>
            <a:off x="6002700" y="-24674"/>
            <a:ext cx="2753400" cy="9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75"/>
              <a:buFont typeface="Open Sans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18052" y="1034050"/>
            <a:ext cx="1083924" cy="24086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4" name="Google Shape;364;p43"/>
          <p:cNvGrpSpPr/>
          <p:nvPr/>
        </p:nvGrpSpPr>
        <p:grpSpPr>
          <a:xfrm>
            <a:off x="4821950" y="926922"/>
            <a:ext cx="3467624" cy="2122201"/>
            <a:chOff x="4821950" y="1155522"/>
            <a:chExt cx="3467624" cy="2122201"/>
          </a:xfrm>
        </p:grpSpPr>
        <p:pic>
          <p:nvPicPr>
            <p:cNvPr id="365" name="Google Shape;365;p4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821950" y="1155522"/>
              <a:ext cx="3467624" cy="2122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6" name="Google Shape;366;p43"/>
            <p:cNvPicPr preferRelativeResize="0"/>
            <p:nvPr/>
          </p:nvPicPr>
          <p:blipFill rotWithShape="1">
            <a:blip r:embed="rId6">
              <a:alphaModFix/>
            </a:blip>
            <a:srcRect l="7211" r="6320"/>
            <a:stretch/>
          </p:blipFill>
          <p:spPr>
            <a:xfrm>
              <a:off x="5420433" y="1317926"/>
              <a:ext cx="2270655" cy="16413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7" name="Google Shape;367;p43"/>
          <p:cNvSpPr txBox="1"/>
          <p:nvPr/>
        </p:nvSpPr>
        <p:spPr>
          <a:xfrm>
            <a:off x="5771150" y="118350"/>
            <a:ext cx="2824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[Delete any device images that are not relevant to your course.]</a:t>
            </a:r>
            <a:endParaRPr sz="1200" u="sng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8" name="Google Shape;368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58450" y="988643"/>
            <a:ext cx="1083925" cy="2084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4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600"/>
              <a:buFont typeface="Montserrat"/>
              <a:buNone/>
            </a:pPr>
            <a:r>
              <a:rPr lang="en-GB" sz="2400" i="0" u="none" strike="noStrike" cap="none">
                <a:solidFill>
                  <a:srgbClr val="2878C8"/>
                </a:solidFill>
              </a:rPr>
              <a:t>Check your </a:t>
            </a:r>
            <a:r>
              <a:rPr lang="en-GB"/>
              <a:t>e</a:t>
            </a:r>
            <a:r>
              <a:rPr lang="en-GB" sz="2400" i="0" u="none" strike="noStrike" cap="none">
                <a:solidFill>
                  <a:srgbClr val="2878C8"/>
                </a:solidFill>
              </a:rPr>
              <a:t>mail!</a:t>
            </a:r>
            <a:endParaRPr/>
          </a:p>
        </p:txBody>
      </p:sp>
      <p:sp>
        <p:nvSpPr>
          <p:cNvPr id="374" name="Google Shape;374;p44"/>
          <p:cNvSpPr txBox="1">
            <a:spLocks noGrp="1"/>
          </p:cNvSpPr>
          <p:nvPr>
            <p:ph type="body" idx="1"/>
          </p:nvPr>
        </p:nvSpPr>
        <p:spPr>
          <a:xfrm>
            <a:off x="412512" y="1266490"/>
            <a:ext cx="5135765" cy="29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1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50"/>
              <a:buNone/>
            </a:pPr>
            <a:r>
              <a:rPr lang="en-GB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 have set up an </a:t>
            </a:r>
            <a:r>
              <a:rPr lang="en-GB" sz="13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integration with our </a:t>
            </a:r>
            <a:r>
              <a:rPr lang="en-GB" sz="13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Brightspace </a:t>
            </a:r>
            <a:r>
              <a:rPr lang="en-GB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course, which pulls your names directly into my </a:t>
            </a:r>
            <a:r>
              <a:rPr lang="en-GB" sz="13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roster.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50"/>
              <a:buNone/>
            </a:pP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34607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GB" sz="13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you have an existing </a:t>
            </a:r>
            <a:r>
              <a:rPr lang="en-GB" sz="1300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account </a:t>
            </a:r>
            <a:r>
              <a:rPr lang="en-GB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that uses </a:t>
            </a:r>
            <a:r>
              <a:rPr lang="en-GB" sz="13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your preferred email address and/or V Number</a:t>
            </a:r>
            <a:r>
              <a:rPr lang="en-GB" sz="13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 will automatically be added to our </a:t>
            </a:r>
            <a:r>
              <a:rPr lang="en-GB" sz="13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course. Check your courses list in the </a:t>
            </a:r>
            <a:r>
              <a:rPr lang="en-GB" sz="13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app to make sure!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635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50"/>
              <a:buFont typeface="Arial"/>
              <a:buNone/>
            </a:pP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34607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GB" sz="13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the </a:t>
            </a:r>
            <a:r>
              <a:rPr lang="en-GB" sz="1300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system does not find a matching </a:t>
            </a:r>
            <a:r>
              <a:rPr lang="en-GB" sz="1300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student account</a:t>
            </a:r>
            <a:r>
              <a:rPr lang="en-GB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you will receive an email from </a:t>
            </a:r>
            <a:r>
              <a:rPr lang="en-GB" sz="13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Support with instructions to update your existing account's profile or create a new account. 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635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50"/>
              <a:buFont typeface="Arial"/>
              <a:buNone/>
            </a:pP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50"/>
              <a:buNone/>
            </a:pPr>
            <a:r>
              <a:rPr lang="en-GB" sz="1300" b="1" i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note: This email may appear in your Spam or Junk folders.</a:t>
            </a:r>
            <a:r>
              <a:rPr lang="en-GB" sz="14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4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5" name="Google Shape;375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7304" y="1272488"/>
            <a:ext cx="3785448" cy="2910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5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600"/>
              <a:buFont typeface="Montserrat"/>
              <a:buNone/>
            </a:pPr>
            <a:r>
              <a:rPr lang="en-GB" sz="2400" i="0" u="none" strike="noStrike" cap="none">
                <a:solidFill>
                  <a:srgbClr val="2878C8"/>
                </a:solidFill>
              </a:rPr>
              <a:t>Editing an </a:t>
            </a:r>
            <a:r>
              <a:rPr lang="en-GB"/>
              <a:t>e</a:t>
            </a:r>
            <a:r>
              <a:rPr lang="en-GB" sz="2400" i="0" u="none" strike="noStrike" cap="none">
                <a:solidFill>
                  <a:srgbClr val="2878C8"/>
                </a:solidFill>
              </a:rPr>
              <a:t>xisting iClicker account</a:t>
            </a:r>
            <a:endParaRPr/>
          </a:p>
        </p:txBody>
      </p:sp>
      <p:sp>
        <p:nvSpPr>
          <p:cNvPr id="381" name="Google Shape;381;p45"/>
          <p:cNvSpPr txBox="1">
            <a:spLocks noGrp="1"/>
          </p:cNvSpPr>
          <p:nvPr>
            <p:ph type="body" idx="1"/>
          </p:nvPr>
        </p:nvSpPr>
        <p:spPr>
          <a:xfrm>
            <a:off x="407400" y="902100"/>
            <a:ext cx="4086300" cy="29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r>
              <a:rPr lang="en-GB" sz="14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you already have an </a:t>
            </a:r>
            <a:r>
              <a:rPr lang="en-GB" sz="1400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4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account:</a:t>
            </a:r>
            <a:endParaRPr sz="1400" b="1" i="0" u="none" strike="noStrike" cap="none" dirty="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 may need to edit your existing </a:t>
            </a:r>
            <a:r>
              <a:rPr lang="en-GB" sz="14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account so you are using </a:t>
            </a:r>
            <a:r>
              <a:rPr lang="en-GB" sz="14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your preferred email address (as listed in the Online Tools area of your UVic My Page) and </a:t>
            </a:r>
            <a:r>
              <a:rPr lang="en-GB" sz="14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Student ID </a:t>
            </a:r>
            <a:r>
              <a:rPr lang="en-GB" sz="14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(V Number)</a:t>
            </a:r>
            <a:endParaRPr sz="1400" u="sng" dirty="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600"/>
              <a:buFont typeface="Arial"/>
              <a:buNone/>
            </a:pPr>
            <a:endParaRPr sz="1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•"/>
            </a:pP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Visit </a:t>
            </a:r>
            <a:r>
              <a:rPr lang="en-GB" sz="1400" b="1" u="sng" dirty="0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iClicker.com</a:t>
            </a: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&gt; </a:t>
            </a:r>
            <a:r>
              <a:rPr lang="en-GB" sz="14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Sign In</a:t>
            </a: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&gt; </a:t>
            </a:r>
            <a:r>
              <a:rPr lang="en-GB" sz="14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Student</a:t>
            </a:r>
            <a:endParaRPr sz="1400" b="1" dirty="0"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600"/>
              <a:buFont typeface="Arial"/>
              <a:buNone/>
            </a:pPr>
            <a:endParaRPr sz="1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Select </a:t>
            </a:r>
            <a:r>
              <a:rPr lang="en-GB" sz="14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Menu</a:t>
            </a: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&gt;</a:t>
            </a:r>
            <a:r>
              <a:rPr lang="en-GB" sz="14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Profile </a:t>
            </a: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and make your edits</a:t>
            </a:r>
            <a:endParaRPr sz="1400" dirty="0"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600"/>
              <a:buFont typeface="Arial"/>
              <a:buNone/>
            </a:pPr>
            <a:endParaRPr sz="1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Click </a:t>
            </a:r>
            <a:r>
              <a:rPr lang="en-GB" sz="14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Save Profile</a:t>
            </a: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before exiting if you are using the </a:t>
            </a:r>
            <a:r>
              <a:rPr lang="en-GB" sz="14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</a:t>
            </a: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web app.</a:t>
            </a:r>
            <a:endParaRPr sz="1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1968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endParaRPr sz="1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1968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endParaRPr sz="1400"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82" name="Google Shape;382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8579" y="902100"/>
            <a:ext cx="3728021" cy="367060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6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600"/>
              <a:buFont typeface="Montserrat"/>
              <a:buNone/>
            </a:pPr>
            <a:r>
              <a:rPr lang="en-GB"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Creat</a:t>
            </a:r>
            <a:r>
              <a:rPr lang="en-GB"/>
              <a:t>ing</a:t>
            </a:r>
            <a:r>
              <a:rPr lang="en-GB"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 a new iClicker account</a:t>
            </a:r>
            <a:endParaRPr/>
          </a:p>
        </p:txBody>
      </p:sp>
      <p:sp>
        <p:nvSpPr>
          <p:cNvPr id="388" name="Google Shape;388;p46"/>
          <p:cNvSpPr txBox="1">
            <a:spLocks noGrp="1"/>
          </p:cNvSpPr>
          <p:nvPr>
            <p:ph type="body" idx="1"/>
          </p:nvPr>
        </p:nvSpPr>
        <p:spPr>
          <a:xfrm>
            <a:off x="407405" y="902106"/>
            <a:ext cx="4345800" cy="29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r>
              <a:rPr lang="en-GB" sz="1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 must create an iClicker account to ensure your grades are counted:</a:t>
            </a:r>
            <a:endParaRPr/>
          </a:p>
          <a:p>
            <a:pPr marL="28575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Visit </a:t>
            </a:r>
            <a:r>
              <a:rPr lang="en-GB" sz="1400" b="1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iClicker.com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&gt;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Create an Account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&gt;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Student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/>
          </a:p>
          <a:p>
            <a:pPr marL="28575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Or, download the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 Student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iOS/Android app.</a:t>
            </a:r>
            <a:r>
              <a:rPr lang="en-GB" sz="1400">
                <a:solidFill>
                  <a:srgbClr val="FF0000"/>
                </a:solidFill>
              </a:rPr>
              <a:t> 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Select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Sign Up!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to create your account. 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b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you already have an iClicker account, just sign in!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 not create and use more than one iClicker account</a:t>
            </a:r>
            <a:r>
              <a:rPr lang="en-GB" sz="1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as you will only receive credit from a single account.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endParaRPr sz="14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89" name="Google Shape;389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42182" y="1448554"/>
            <a:ext cx="3794414" cy="224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55467" y="1611079"/>
            <a:ext cx="2567844" cy="179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7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600"/>
              <a:buFont typeface="Montserrat"/>
              <a:buNone/>
            </a:pPr>
            <a:r>
              <a:rPr lang="en-GB"/>
              <a:t>Enter your institution</a:t>
            </a:r>
            <a:endParaRPr/>
          </a:p>
        </p:txBody>
      </p:sp>
      <p:sp>
        <p:nvSpPr>
          <p:cNvPr id="396" name="Google Shape;396;p47"/>
          <p:cNvSpPr txBox="1">
            <a:spLocks noGrp="1"/>
          </p:cNvSpPr>
          <p:nvPr>
            <p:ph type="body" idx="1"/>
          </p:nvPr>
        </p:nvSpPr>
        <p:spPr>
          <a:xfrm>
            <a:off x="542092" y="1477921"/>
            <a:ext cx="2886600" cy="2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Enter</a:t>
            </a: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400" b="1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University of Victoria</a:t>
            </a:r>
            <a:r>
              <a:rPr lang="en-GB" sz="1400" b="1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as your institution when creating your account.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endParaRPr sz="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Select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Next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97" name="Google Shape;39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7330" y="914400"/>
            <a:ext cx="4455043" cy="322044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8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</a:pPr>
            <a:r>
              <a:rPr lang="en-GB"/>
              <a:t>Complete your iClicker profile</a:t>
            </a:r>
            <a:endParaRPr/>
          </a:p>
        </p:txBody>
      </p:sp>
      <p:sp>
        <p:nvSpPr>
          <p:cNvPr id="403" name="Google Shape;403;p48"/>
          <p:cNvSpPr txBox="1">
            <a:spLocks noGrp="1"/>
          </p:cNvSpPr>
          <p:nvPr>
            <p:ph type="body" idx="1"/>
          </p:nvPr>
        </p:nvSpPr>
        <p:spPr>
          <a:xfrm>
            <a:off x="296091" y="1094394"/>
            <a:ext cx="3706264" cy="28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50"/>
              <a:buNone/>
            </a:pP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On the </a:t>
            </a:r>
            <a:r>
              <a:rPr lang="en-GB" sz="14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Create Account</a:t>
            </a:r>
            <a:r>
              <a:rPr lang="en-GB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form, fill out your:</a:t>
            </a:r>
            <a:endParaRPr sz="1400"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50"/>
              <a:buNone/>
            </a:pPr>
            <a:endParaRPr sz="1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•"/>
            </a:pPr>
            <a:r>
              <a:rPr lang="en-GB" sz="14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First Name</a:t>
            </a:r>
            <a:endParaRPr sz="1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•"/>
            </a:pPr>
            <a:r>
              <a:rPr lang="en-GB" sz="14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Last Name	</a:t>
            </a:r>
            <a:endParaRPr sz="1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GB" sz="14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</a:t>
            </a:r>
            <a:r>
              <a:rPr lang="en-CA" sz="14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Preferred Email (as listed in your </a:t>
            </a:r>
            <a:r>
              <a:rPr lang="en-CA" sz="14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Uvic</a:t>
            </a:r>
            <a:r>
              <a:rPr lang="en-CA" sz="14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My Page)</a:t>
            </a:r>
            <a:endParaRPr sz="1400" u="sng" dirty="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GB" sz="1400" b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  </a:t>
            </a:r>
            <a:r>
              <a:rPr lang="en-GB" sz="14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Student ID </a:t>
            </a:r>
            <a:r>
              <a:rPr lang="en-GB" sz="14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-GB" sz="14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V number</a:t>
            </a:r>
            <a:r>
              <a:rPr lang="en-GB" sz="1400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1400" u="sng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4" name="Google Shape;404;p48"/>
          <p:cNvSpPr/>
          <p:nvPr/>
        </p:nvSpPr>
        <p:spPr>
          <a:xfrm>
            <a:off x="296091" y="3554609"/>
            <a:ext cx="3362241" cy="84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Create and confirm your password.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Select </a:t>
            </a:r>
            <a:r>
              <a:rPr lang="en-GB" sz="14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Create Account</a:t>
            </a:r>
            <a:r>
              <a:rPr lang="en-GB" sz="14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05" name="Google Shape;405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47625" y="812501"/>
            <a:ext cx="3557867" cy="416395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9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600"/>
              <a:buFont typeface="Montserrat"/>
              <a:buNone/>
            </a:pPr>
            <a:r>
              <a:rPr lang="en-GB"/>
              <a:t>Check your iClicker course list</a:t>
            </a:r>
            <a:endParaRPr sz="2400" i="0" u="none" strike="noStrike" cap="none">
              <a:solidFill>
                <a:srgbClr val="2878C8"/>
              </a:solidFill>
            </a:endParaRPr>
          </a:p>
        </p:txBody>
      </p:sp>
      <p:sp>
        <p:nvSpPr>
          <p:cNvPr id="411" name="Google Shape;411;p49"/>
          <p:cNvSpPr txBox="1">
            <a:spLocks noGrp="1"/>
          </p:cNvSpPr>
          <p:nvPr>
            <p:ph type="body" idx="1"/>
          </p:nvPr>
        </p:nvSpPr>
        <p:spPr>
          <a:xfrm>
            <a:off x="339124" y="781050"/>
            <a:ext cx="4507800" cy="3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Sign in to the iClicker student mobile or web app. You should be dropped directly into this course, </a:t>
            </a:r>
            <a:r>
              <a:rPr lang="en-GB" sz="1400" b="1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Course Name from iClicker Cloud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you don’t see this course in your account, use the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+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sign to search for my course: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Enter </a:t>
            </a:r>
            <a:r>
              <a:rPr lang="en-GB" sz="1400" b="1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Institution Name from iClicker Cloud</a:t>
            </a:r>
            <a:r>
              <a:rPr lang="en-GB" sz="14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as your institution.</a:t>
            </a:r>
            <a:br>
              <a:rPr lang="en-GB" sz="14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40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Enter </a:t>
            </a:r>
            <a:r>
              <a:rPr lang="en-GB" sz="1400" b="1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Course Name from iClicker Cloud</a:t>
            </a:r>
            <a:r>
              <a:rPr lang="en-GB" sz="14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as your course.</a:t>
            </a:r>
            <a:br>
              <a:rPr lang="en-GB" sz="1400">
                <a:latin typeface="Open Sans"/>
                <a:ea typeface="Open Sans"/>
                <a:cs typeface="Open Sans"/>
                <a:sym typeface="Open Sans"/>
              </a:rPr>
            </a:b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Select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Add This Course 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and it will be added to the main screen of the iClicker app.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12" name="Google Shape;412;p49"/>
          <p:cNvCxnSpPr/>
          <p:nvPr/>
        </p:nvCxnSpPr>
        <p:spPr>
          <a:xfrm>
            <a:off x="5539409" y="3573370"/>
            <a:ext cx="821634" cy="29626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13" name="Google Shape;413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1700" y="876574"/>
            <a:ext cx="3302725" cy="359279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0"/>
          <p:cNvSpPr txBox="1">
            <a:spLocks noGrp="1"/>
          </p:cNvSpPr>
          <p:nvPr>
            <p:ph type="title" idx="4294967295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600"/>
              <a:buFont typeface="Montserrat"/>
              <a:buNone/>
            </a:pPr>
            <a:r>
              <a:rPr lang="en-GB"/>
              <a:t>Paying for access to iClicker</a:t>
            </a:r>
            <a:endParaRPr/>
          </a:p>
        </p:txBody>
      </p:sp>
      <p:pic>
        <p:nvPicPr>
          <p:cNvPr id="419" name="Google Shape;419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8000" y="985975"/>
            <a:ext cx="4119425" cy="2773118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20" name="Google Shape;420;p50"/>
          <p:cNvSpPr txBox="1"/>
          <p:nvPr/>
        </p:nvSpPr>
        <p:spPr>
          <a:xfrm>
            <a:off x="1855025" y="189117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1" name="Google Shape;421;p50"/>
          <p:cNvSpPr txBox="1">
            <a:spLocks noGrp="1"/>
          </p:cNvSpPr>
          <p:nvPr>
            <p:ph type="body" idx="4294967295"/>
          </p:nvPr>
        </p:nvSpPr>
        <p:spPr>
          <a:xfrm>
            <a:off x="235500" y="885975"/>
            <a:ext cx="4400700" cy="40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When you create a new iClicker student account, you will have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two-week free-trial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period to participate in class sessions.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Before the trial period ends, you will need to purchase a subscription or </a:t>
            </a:r>
            <a:r>
              <a:rPr lang="en-GB" sz="14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redeem an access code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in the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Subscriptions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section of your iClicker student account.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Access codes must be entered using iClicker through your </a:t>
            </a:r>
            <a:r>
              <a:rPr lang="en-GB" sz="1400" b="1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web browser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not the mobile app.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r>
              <a:rPr lang="en-GB" sz="1400" b="1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Contact the campus bookstore with additional questions.</a:t>
            </a:r>
            <a:endParaRPr sz="1400" u="sng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2" name="Google Shape;422;p50"/>
          <p:cNvSpPr txBox="1"/>
          <p:nvPr/>
        </p:nvSpPr>
        <p:spPr>
          <a:xfrm>
            <a:off x="5308700" y="0"/>
            <a:ext cx="3194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[Delete this slide if your institution has a site license or if you are not allowing mobile devices in your classroom.]</a:t>
            </a:r>
            <a:endParaRPr sz="1200" u="sng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1"/>
          <p:cNvSpPr txBox="1">
            <a:spLocks noGrp="1"/>
          </p:cNvSpPr>
          <p:nvPr>
            <p:ph type="title" idx="4294967295"/>
          </p:nvPr>
        </p:nvSpPr>
        <p:spPr>
          <a:xfrm>
            <a:off x="235500" y="1644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600"/>
              <a:buFont typeface="Montserrat"/>
              <a:buNone/>
            </a:pPr>
            <a:r>
              <a:rPr lang="en-GB" sz="2400" b="1" i="0" u="none" strike="noStrike" cap="none">
                <a:solidFill>
                  <a:srgbClr val="2878C8"/>
                </a:solidFill>
                <a:latin typeface="Montserrat"/>
                <a:ea typeface="Montserrat"/>
                <a:cs typeface="Montserrat"/>
                <a:sym typeface="Montserrat"/>
              </a:rPr>
              <a:t>Add your iClicker remote ID</a:t>
            </a:r>
            <a:endParaRPr sz="2400" b="1" i="0" u="none" strike="noStrike" cap="none">
              <a:solidFill>
                <a:srgbClr val="2878C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51"/>
          <p:cNvSpPr txBox="1">
            <a:spLocks noGrp="1"/>
          </p:cNvSpPr>
          <p:nvPr>
            <p:ph type="body" idx="4294967295"/>
          </p:nvPr>
        </p:nvSpPr>
        <p:spPr>
          <a:xfrm>
            <a:off x="235500" y="886009"/>
            <a:ext cx="40890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you are using a physical remote to participate in iClicker sessions, you DO NOT have to pay for an iClicker subscription and can ignore any “Buy” messages.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 must register your 8-digit iClicker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remote ID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(found on the back of your remote) in your iClicker account. The first time you sign in to iClicker, you will be prompted to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Register A Remote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"/>
              <a:buFont typeface="Montserrat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 can also add or update your remote registration at any time through the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Menu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&gt;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Profile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section of the app.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29" name="Google Shape;429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1360" y="3374791"/>
            <a:ext cx="3928919" cy="123509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30" name="Google Shape;430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00209" y="893455"/>
            <a:ext cx="2640072" cy="2350182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31" name="Google Shape;431;p51"/>
          <p:cNvSpPr txBox="1"/>
          <p:nvPr/>
        </p:nvSpPr>
        <p:spPr>
          <a:xfrm>
            <a:off x="5308700" y="147075"/>
            <a:ext cx="3194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[Delete this slide if you are not allowing iClicker remotes in your classroom.]</a:t>
            </a:r>
            <a:endParaRPr sz="1200" u="sng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32" name="Google Shape;432;p51"/>
          <p:cNvCxnSpPr/>
          <p:nvPr/>
        </p:nvCxnSpPr>
        <p:spPr>
          <a:xfrm flipH="1">
            <a:off x="5011450" y="3243625"/>
            <a:ext cx="825900" cy="6333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2"/>
          <p:cNvSpPr txBox="1">
            <a:spLocks noGrp="1"/>
          </p:cNvSpPr>
          <p:nvPr>
            <p:ph type="title" idx="4294967295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600"/>
              <a:buFont typeface="Montserrat"/>
              <a:buNone/>
            </a:pPr>
            <a:r>
              <a:rPr lang="en-GB"/>
              <a:t>Now you’re ready to go!</a:t>
            </a:r>
            <a:endParaRPr/>
          </a:p>
        </p:txBody>
      </p:sp>
      <p:sp>
        <p:nvSpPr>
          <p:cNvPr id="438" name="Google Shape;438;p52"/>
          <p:cNvSpPr txBox="1">
            <a:spLocks noGrp="1"/>
          </p:cNvSpPr>
          <p:nvPr>
            <p:ph type="body" idx="4294967295"/>
          </p:nvPr>
        </p:nvSpPr>
        <p:spPr>
          <a:xfrm>
            <a:off x="739675" y="1195475"/>
            <a:ext cx="4326600" cy="13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999" lvl="0" indent="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 Remote Users: 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Make sure you are connected to my frequency: </a:t>
            </a:r>
            <a:r>
              <a:rPr lang="en-GB" sz="1400" b="1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AA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79999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endParaRPr sz="14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79999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iClicker App Users: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When I start a session, you will see a button appear on your screen to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Join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my class. Select this button to start participating in my session for the day.</a:t>
            </a:r>
            <a:endParaRPr>
              <a:solidFill>
                <a:schemeClr val="dk1"/>
              </a:solidFill>
            </a:endParaRPr>
          </a:p>
          <a:p>
            <a:pPr marL="152400" marR="0" lvl="0" indent="-889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endParaRPr sz="14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9" name="Google Shape;439;p52"/>
          <p:cNvSpPr txBox="1"/>
          <p:nvPr/>
        </p:nvSpPr>
        <p:spPr>
          <a:xfrm>
            <a:off x="5308700" y="147075"/>
            <a:ext cx="3194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[Customize based on the devices you’re allowing in your classroom.]</a:t>
            </a:r>
            <a:endParaRPr sz="1200" u="sng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40" name="Google Shape;44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4173" y="793000"/>
            <a:ext cx="2408625" cy="4150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3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600"/>
              <a:buFont typeface="Montserrat"/>
              <a:buNone/>
            </a:pPr>
            <a:r>
              <a:rPr lang="en-GB"/>
              <a:t>You must physically be in class to participate</a:t>
            </a:r>
            <a:endParaRPr/>
          </a:p>
        </p:txBody>
      </p:sp>
      <p:sp>
        <p:nvSpPr>
          <p:cNvPr id="446" name="Google Shape;446;p53"/>
          <p:cNvSpPr txBox="1">
            <a:spLocks noGrp="1"/>
          </p:cNvSpPr>
          <p:nvPr>
            <p:ph type="body" idx="1"/>
          </p:nvPr>
        </p:nvSpPr>
        <p:spPr>
          <a:xfrm>
            <a:off x="311700" y="834775"/>
            <a:ext cx="4490400" cy="28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 have enabled a GPS location requirement for this class, so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you are not physically present, you will not be able to check in and will be marked as absent.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endParaRPr sz="14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Check out iClicker’s </a:t>
            </a:r>
            <a:r>
              <a:rPr lang="en-GB" sz="14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Geolocation Attendance Tips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for more info.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7" name="Google Shape;447;p53"/>
          <p:cNvSpPr txBox="1"/>
          <p:nvPr/>
        </p:nvSpPr>
        <p:spPr>
          <a:xfrm>
            <a:off x="7659483" y="423455"/>
            <a:ext cx="1458000" cy="10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75"/>
              <a:buFont typeface="Open Sans"/>
              <a:buNone/>
            </a:pPr>
            <a:r>
              <a:rPr lang="en-GB" sz="1200" i="0" u="sng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[Delete this slide if you are not enabling the GPS location requirement for Attendance.]</a:t>
            </a:r>
            <a:endParaRPr sz="1200" i="0" u="sng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48" name="Google Shape;448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82282" y="850604"/>
            <a:ext cx="2319720" cy="400847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4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2400"/>
              <a:buFont typeface="Montserrat"/>
              <a:buNone/>
            </a:pPr>
            <a:r>
              <a:rPr lang="en-GB"/>
              <a:t>Complete an assignment</a:t>
            </a:r>
            <a:endParaRPr/>
          </a:p>
        </p:txBody>
      </p:sp>
      <p:sp>
        <p:nvSpPr>
          <p:cNvPr id="454" name="Google Shape;454;p54"/>
          <p:cNvSpPr txBox="1">
            <a:spLocks noGrp="1"/>
          </p:cNvSpPr>
          <p:nvPr>
            <p:ph type="body" idx="1"/>
          </p:nvPr>
        </p:nvSpPr>
        <p:spPr>
          <a:xfrm>
            <a:off x="4509599" y="1152721"/>
            <a:ext cx="3481500" cy="29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 the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Assignments 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section of iClicker, you’ll find multi-question activities that you can complete at your own pace.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 can exit and return, and change your answers, as many times as you’d like up until the due date or until you submit the assignment.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5" name="Google Shape;455;p54"/>
          <p:cNvSpPr txBox="1"/>
          <p:nvPr/>
        </p:nvSpPr>
        <p:spPr>
          <a:xfrm>
            <a:off x="6002699" y="-217411"/>
            <a:ext cx="27534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75"/>
              <a:buFont typeface="Open Sans"/>
              <a:buNone/>
            </a:pPr>
            <a:r>
              <a:rPr lang="en-GB" sz="1200" i="0" u="sng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[Delete this slide if you are not using the Assignments feature.]</a:t>
            </a:r>
            <a:endParaRPr sz="1200" i="0" u="sng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56" name="Google Shape;456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1430" y="972925"/>
            <a:ext cx="3010213" cy="338179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5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600"/>
              <a:buFont typeface="Montserrat"/>
              <a:buNone/>
            </a:pPr>
            <a:r>
              <a:rPr lang="en-GB"/>
              <a:t>Track your performance </a:t>
            </a:r>
            <a:r>
              <a:rPr lang="en-GB" u="sng">
                <a:solidFill>
                  <a:srgbClr val="FF0000"/>
                </a:solidFill>
              </a:rPr>
              <a:t>and attendance</a:t>
            </a:r>
            <a:r>
              <a:rPr lang="en-GB">
                <a:solidFill>
                  <a:srgbClr val="2878C8"/>
                </a:solidFill>
              </a:rPr>
              <a:t> after class</a:t>
            </a:r>
            <a:endParaRPr>
              <a:solidFill>
                <a:srgbClr val="2878C8"/>
              </a:solidFill>
            </a:endParaRPr>
          </a:p>
        </p:txBody>
      </p:sp>
      <p:sp>
        <p:nvSpPr>
          <p:cNvPr id="462" name="Google Shape;462;p55"/>
          <p:cNvSpPr txBox="1">
            <a:spLocks noGrp="1"/>
          </p:cNvSpPr>
          <p:nvPr>
            <p:ph type="body" idx="1"/>
          </p:nvPr>
        </p:nvSpPr>
        <p:spPr>
          <a:xfrm>
            <a:off x="651850" y="816985"/>
            <a:ext cx="3615600" cy="36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-88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r>
              <a:rPr lang="en-GB" sz="140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 main screen of iClicker shows your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marL="152400" marR="0" lvl="0" indent="-88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r>
              <a:rPr lang="en-GB" sz="1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Statistics</a:t>
            </a:r>
            <a:r>
              <a:rPr lang="en-GB" sz="140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GB" sz="1400" i="0" u="sng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Here you can access your</a:t>
            </a:r>
            <a:endParaRPr sz="1400" u="sng">
              <a:latin typeface="Open Sans"/>
              <a:ea typeface="Open Sans"/>
              <a:cs typeface="Open Sans"/>
              <a:sym typeface="Open Sans"/>
            </a:endParaRPr>
          </a:p>
          <a:p>
            <a:pPr marL="152400" marR="0" lvl="0" indent="-88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r>
              <a:rPr lang="en-GB" sz="1400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p</a:t>
            </a:r>
            <a:r>
              <a:rPr lang="en-GB" sz="1400" i="0" u="sng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erformance</a:t>
            </a:r>
            <a:r>
              <a:rPr lang="en-GB" sz="1400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400" i="0" u="sng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and participation score for</a:t>
            </a:r>
            <a:endParaRPr sz="1400" u="sng">
              <a:latin typeface="Open Sans"/>
              <a:ea typeface="Open Sans"/>
              <a:cs typeface="Open Sans"/>
              <a:sym typeface="Open Sans"/>
            </a:endParaRPr>
          </a:p>
          <a:p>
            <a:pPr marL="152400" marR="0" lvl="0" indent="-88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r>
              <a:rPr lang="en-GB" sz="1400" i="0" u="sng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polls and/or quizzes. You will also see an</a:t>
            </a:r>
            <a:endParaRPr sz="1400" u="sng">
              <a:latin typeface="Open Sans"/>
              <a:ea typeface="Open Sans"/>
              <a:cs typeface="Open Sans"/>
              <a:sym typeface="Open Sans"/>
            </a:endParaRPr>
          </a:p>
          <a:p>
            <a:pPr marL="152400" marR="0" lvl="0" indent="-88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r>
              <a:rPr lang="en-GB" sz="1400" i="0" u="sng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overview of your</a:t>
            </a:r>
            <a:r>
              <a:rPr lang="en-GB" sz="1400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400" i="0" u="sng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Attendance.</a:t>
            </a:r>
            <a:br>
              <a:rPr lang="en-GB" sz="1400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-GB" sz="1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Class History</a:t>
            </a:r>
            <a:r>
              <a:rPr lang="en-GB" sz="140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provides a detailed view of your 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individual session results, by date. You can select an individual session to view more details, </a:t>
            </a:r>
            <a:r>
              <a:rPr lang="en-GB" sz="1400" i="0" u="sng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including results and images of polling questions to use as a study guide</a:t>
            </a:r>
            <a:r>
              <a:rPr lang="en-GB" sz="140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br>
              <a:rPr lang="en-GB" sz="140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40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63" name="Google Shape;463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4296" y="974450"/>
            <a:ext cx="1992778" cy="3166947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64" name="Google Shape;464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56577" y="974450"/>
            <a:ext cx="1999523" cy="316694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6"/>
          <p:cNvSpPr txBox="1">
            <a:spLocks noGrp="1"/>
          </p:cNvSpPr>
          <p:nvPr>
            <p:ph type="title"/>
          </p:nvPr>
        </p:nvSpPr>
        <p:spPr>
          <a:xfrm>
            <a:off x="235500" y="88203"/>
            <a:ext cx="8520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8C8"/>
              </a:buClr>
              <a:buSzPts val="600"/>
              <a:buFont typeface="Montserrat"/>
              <a:buNone/>
            </a:pPr>
            <a:r>
              <a:rPr lang="en-GB"/>
              <a:t>Use iClicker to study</a:t>
            </a:r>
            <a:endParaRPr>
              <a:solidFill>
                <a:srgbClr val="2878C8"/>
              </a:solidFill>
            </a:endParaRPr>
          </a:p>
        </p:txBody>
      </p:sp>
      <p:sp>
        <p:nvSpPr>
          <p:cNvPr id="470" name="Google Shape;470;p56"/>
          <p:cNvSpPr txBox="1">
            <a:spLocks noGrp="1"/>
          </p:cNvSpPr>
          <p:nvPr>
            <p:ph type="body" idx="1"/>
          </p:nvPr>
        </p:nvSpPr>
        <p:spPr>
          <a:xfrm>
            <a:off x="601974" y="1158350"/>
            <a:ext cx="3581400" cy="27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 can flag questions that we covered in class to add them to the </a:t>
            </a:r>
            <a:r>
              <a:rPr lang="en-GB" sz="1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Study Tools </a:t>
            </a: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section of iClicker.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</a:pPr>
            <a:r>
              <a:rPr lang="en-GB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 Study Tools section allows you to review the material we covered in class as Flashcards or Practice Tests.</a:t>
            </a:r>
            <a:endParaRPr sz="140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1" name="Google Shape;471;p56"/>
          <p:cNvSpPr txBox="1"/>
          <p:nvPr/>
        </p:nvSpPr>
        <p:spPr>
          <a:xfrm>
            <a:off x="5639125" y="-253275"/>
            <a:ext cx="31170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75"/>
              <a:buFont typeface="Open Sans"/>
              <a:buNone/>
            </a:pPr>
            <a:r>
              <a:rPr lang="en-GB" sz="1200" i="0" u="sng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[Delete this slide if you are not grading questions or sharing question images with your students.]</a:t>
            </a:r>
            <a:endParaRPr sz="1500" i="0" u="sng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72" name="Google Shape;47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301" y="1158350"/>
            <a:ext cx="1870725" cy="332739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73" name="Google Shape;473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61158" y="1158350"/>
            <a:ext cx="1870725" cy="332739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Google Shape;478;p57" descr="ic-logo-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4641676"/>
            <a:ext cx="1366075" cy="273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57"/>
          <p:cNvSpPr txBox="1">
            <a:spLocks noGrp="1"/>
          </p:cNvSpPr>
          <p:nvPr>
            <p:ph type="ctrTitle" idx="4294967295"/>
          </p:nvPr>
        </p:nvSpPr>
        <p:spPr>
          <a:xfrm>
            <a:off x="607650" y="915175"/>
            <a:ext cx="7928700" cy="29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Montserrat"/>
              <a:buNone/>
            </a:pPr>
            <a:r>
              <a:rPr lang="en-GB"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Questions or Trouble Registering?</a:t>
            </a:r>
            <a:br>
              <a:rPr lang="en-GB"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GB"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GB" sz="1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Visit iclicker.com/support to submit a support ticket and contact the tech support team.</a:t>
            </a:r>
            <a:endParaRPr sz="1800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Montserrat"/>
              <a:buNone/>
            </a:pPr>
            <a:endParaRPr sz="18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Montserrat"/>
              <a:buNone/>
            </a:pPr>
            <a:r>
              <a:rPr lang="en-GB" sz="1800">
                <a:solidFill>
                  <a:schemeClr val="lt1"/>
                </a:solidFill>
              </a:rPr>
              <a:t>I have also added these steps and links to helpful troubleshooting guides for iClicker in the syllabus.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&gt;clicker REEF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&gt;clicker REEF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&gt;clicker REEF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1225</Words>
  <Application>Microsoft Macintosh PowerPoint</Application>
  <PresentationFormat>On-screen Show (16:9)</PresentationFormat>
  <Paragraphs>101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Montserrat</vt:lpstr>
      <vt:lpstr>Open Sans</vt:lpstr>
      <vt:lpstr>Calibri</vt:lpstr>
      <vt:lpstr>Century Gothic</vt:lpstr>
      <vt:lpstr>Questrial</vt:lpstr>
      <vt:lpstr>i&gt;clicker REEF Theme</vt:lpstr>
      <vt:lpstr>i&gt;clicker REEF Theme</vt:lpstr>
      <vt:lpstr>i&gt;clicker REEF Theme</vt:lpstr>
      <vt:lpstr>PowerPoint Presentation</vt:lpstr>
      <vt:lpstr>Devices allowed in class</vt:lpstr>
      <vt:lpstr>Check your email!</vt:lpstr>
      <vt:lpstr>Editing an existing iClicker account</vt:lpstr>
      <vt:lpstr>Creating a new iClicker account</vt:lpstr>
      <vt:lpstr>Enter your institution</vt:lpstr>
      <vt:lpstr>Complete your iClicker profile</vt:lpstr>
      <vt:lpstr>Check your iClicker course list</vt:lpstr>
      <vt:lpstr>Paying for access to iClicker</vt:lpstr>
      <vt:lpstr>Add your iClicker remote ID</vt:lpstr>
      <vt:lpstr>Now you’re ready to go!</vt:lpstr>
      <vt:lpstr>You must physically be in class to participate</vt:lpstr>
      <vt:lpstr>Complete an assignment</vt:lpstr>
      <vt:lpstr>Track your performance and attendance after class</vt:lpstr>
      <vt:lpstr>Use iClicker to study</vt:lpstr>
      <vt:lpstr>Questions or Trouble Registering?  Visit iclicker.com/support to submit a support ticket and contact the tech support team.  I have also added these steps and links to helpful troubleshooting guides for iClicker in the syllabus.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Tim Cunningham</cp:lastModifiedBy>
  <cp:revision>2</cp:revision>
  <dcterms:modified xsi:type="dcterms:W3CDTF">2024-08-13T16:47:13Z</dcterms:modified>
</cp:coreProperties>
</file>